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330" r:id="rId5"/>
    <p:sldId id="309" r:id="rId6"/>
    <p:sldId id="311" r:id="rId7"/>
    <p:sldId id="314" r:id="rId8"/>
    <p:sldId id="313" r:id="rId9"/>
    <p:sldId id="351" r:id="rId10"/>
    <p:sldId id="315" r:id="rId11"/>
    <p:sldId id="316" r:id="rId12"/>
    <p:sldId id="319" r:id="rId13"/>
    <p:sldId id="318" r:id="rId14"/>
    <p:sldId id="320" r:id="rId15"/>
    <p:sldId id="347" r:id="rId16"/>
    <p:sldId id="324" r:id="rId17"/>
    <p:sldId id="325" r:id="rId18"/>
    <p:sldId id="327" r:id="rId19"/>
    <p:sldId id="331" r:id="rId20"/>
    <p:sldId id="333" r:id="rId21"/>
    <p:sldId id="348" r:id="rId22"/>
    <p:sldId id="335" r:id="rId23"/>
    <p:sldId id="336" r:id="rId24"/>
    <p:sldId id="338" r:id="rId25"/>
    <p:sldId id="339" r:id="rId26"/>
    <p:sldId id="340" r:id="rId27"/>
    <p:sldId id="341" r:id="rId28"/>
    <p:sldId id="342" r:id="rId29"/>
    <p:sldId id="349" r:id="rId30"/>
    <p:sldId id="344" r:id="rId31"/>
    <p:sldId id="345" r:id="rId32"/>
    <p:sldId id="350" r:id="rId33"/>
    <p:sldId id="329" r:id="rId34"/>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AD6"/>
    <a:srgbClr val="94FF8F"/>
    <a:srgbClr val="00D51E"/>
    <a:srgbClr val="F4DFFF"/>
    <a:srgbClr val="F4CBFF"/>
    <a:srgbClr val="E392FF"/>
    <a:srgbClr val="D74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8DF5A-8361-064E-8F32-376D96A124EF}" v="3" dt="2022-05-18T10:04:10.69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7"/>
    <p:restoredTop sz="95909"/>
  </p:normalViewPr>
  <p:slideViewPr>
    <p:cSldViewPr snapToGrid="0">
      <p:cViewPr varScale="1">
        <p:scale>
          <a:sx n="153" d="100"/>
          <a:sy n="153" d="100"/>
        </p:scale>
        <p:origin x="712" y="16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5320" y="15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800">
              <a:latin typeface="Open Sans"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D44AC7-FE6E-401A-96B2-E82226DB98F8}" type="datetimeFigureOut">
              <a:rPr lang="en-US" sz="800" smtClean="0">
                <a:latin typeface="Open Sans" charset="0"/>
              </a:rPr>
              <a:t>6/5/2026</a:t>
            </a:fld>
            <a:endParaRPr lang="en-US" sz="800">
              <a:latin typeface="Open Sans"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800">
              <a:latin typeface="Open Sans"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46783D-1F0A-4F66-B837-BF2CB452FF43}" type="slidenum">
              <a:rPr lang="en-US" sz="800" smtClean="0">
                <a:latin typeface="Open Sans" charset="0"/>
              </a:rPr>
              <a:t>‹#›</a:t>
            </a:fld>
            <a:endParaRPr lang="en-US" sz="800">
              <a:latin typeface="Open Sans" charset="0"/>
            </a:endParaRPr>
          </a:p>
        </p:txBody>
      </p:sp>
    </p:spTree>
    <p:extLst>
      <p:ext uri="{BB962C8B-B14F-4D97-AF65-F5344CB8AC3E}">
        <p14:creationId xmlns:p14="http://schemas.microsoft.com/office/powerpoint/2010/main" val="2118500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atin typeface="Open Sans"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atin typeface="Open Sans" charset="0"/>
              </a:defRPr>
            </a:lvl1pPr>
          </a:lstStyle>
          <a:p>
            <a:fld id="{23EC0E52-1D11-4180-9E22-70820FE9F61C}" type="datetimeFigureOut">
              <a:rPr lang="en-US" smtClean="0"/>
              <a:pPr/>
              <a:t>6/5/2026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atin typeface="Open Sans"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Open Sans" charset="0"/>
              </a:defRPr>
            </a:lvl1pPr>
          </a:lstStyle>
          <a:p>
            <a:fld id="{B51C5E70-80AB-4028-A93D-304A2A8A192C}" type="slidenum">
              <a:rPr lang="en-US" smtClean="0"/>
              <a:pPr/>
              <a:t>‹#›</a:t>
            </a:fld>
            <a:endParaRPr lang="en-US"/>
          </a:p>
        </p:txBody>
      </p:sp>
    </p:spTree>
    <p:extLst>
      <p:ext uri="{BB962C8B-B14F-4D97-AF65-F5344CB8AC3E}">
        <p14:creationId xmlns:p14="http://schemas.microsoft.com/office/powerpoint/2010/main" val="110611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charset="0"/>
        <a:ea typeface="+mn-ea"/>
        <a:cs typeface="+mn-cs"/>
      </a:defRPr>
    </a:lvl1pPr>
    <a:lvl2pPr marL="457200" algn="l" defTabSz="914400" rtl="0" eaLnBrk="1" latinLnBrk="0" hangingPunct="1">
      <a:defRPr sz="1200" kern="1200">
        <a:solidFill>
          <a:schemeClr val="tx1"/>
        </a:solidFill>
        <a:latin typeface="Open Sans" charset="0"/>
        <a:ea typeface="+mn-ea"/>
        <a:cs typeface="+mn-cs"/>
      </a:defRPr>
    </a:lvl2pPr>
    <a:lvl3pPr marL="914400" algn="l" defTabSz="914400" rtl="0" eaLnBrk="1" latinLnBrk="0" hangingPunct="1">
      <a:defRPr sz="1200" kern="1200">
        <a:solidFill>
          <a:schemeClr val="tx1"/>
        </a:solidFill>
        <a:latin typeface="Open Sans" charset="0"/>
        <a:ea typeface="+mn-ea"/>
        <a:cs typeface="+mn-cs"/>
      </a:defRPr>
    </a:lvl3pPr>
    <a:lvl4pPr marL="1371600" algn="l" defTabSz="914400" rtl="0" eaLnBrk="1" latinLnBrk="0" hangingPunct="1">
      <a:defRPr sz="1200" kern="1200">
        <a:solidFill>
          <a:schemeClr val="tx1"/>
        </a:solidFill>
        <a:latin typeface="Open Sans" charset="0"/>
        <a:ea typeface="+mn-ea"/>
        <a:cs typeface="+mn-cs"/>
      </a:defRPr>
    </a:lvl4pPr>
    <a:lvl5pPr marL="1828800" algn="l" defTabSz="914400" rtl="0" eaLnBrk="1" latinLnBrk="0" hangingPunct="1">
      <a:defRPr sz="1200" kern="1200">
        <a:solidFill>
          <a:schemeClr val="tx1"/>
        </a:solidFill>
        <a:latin typeface="Open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07950" y="123825"/>
            <a:ext cx="8928100" cy="4895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2" name="Title 1"/>
          <p:cNvSpPr>
            <a:spLocks noGrp="1"/>
          </p:cNvSpPr>
          <p:nvPr>
            <p:ph type="title" hasCustomPrompt="1"/>
          </p:nvPr>
        </p:nvSpPr>
        <p:spPr>
          <a:xfrm>
            <a:off x="755575" y="2961383"/>
            <a:ext cx="7632700" cy="925602"/>
          </a:xfrm>
          <a:prstGeom prst="rect">
            <a:avLst/>
          </a:prstGeom>
        </p:spPr>
        <p:txBody>
          <a:bodyPr anchor="b" anchorCtr="0">
            <a:normAutofit/>
          </a:bodyPr>
          <a:lstStyle>
            <a:lvl1pPr algn="l">
              <a:lnSpc>
                <a:spcPct val="80000"/>
              </a:lnSpc>
              <a:defRPr sz="4400" b="1" cap="none" baseline="0">
                <a:solidFill>
                  <a:schemeClr val="bg1"/>
                </a:solidFill>
              </a:defRPr>
            </a:lvl1pPr>
          </a:lstStyle>
          <a:p>
            <a:r>
              <a:rPr lang="fi-FI"/>
              <a:t>CLICK TO EDIT MASTER TITLE STYLE</a:t>
            </a:r>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05/06/2026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cxnSp>
        <p:nvCxnSpPr>
          <p:cNvPr id="11" name="Straight Connector 10"/>
          <p:cNvCxnSpPr/>
          <p:nvPr userDrawn="1"/>
        </p:nvCxnSpPr>
        <p:spPr>
          <a:xfrm>
            <a:off x="755575" y="3895511"/>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731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BAFCE9-2058-4A67-ABB3-D3F6F25E3C1C}" type="datetime1">
              <a:rPr lang="en-GB" smtClean="0"/>
              <a:t>05/06/2026</a:t>
            </a:fld>
            <a:endParaRPr lang="fi-FI"/>
          </a:p>
        </p:txBody>
      </p:sp>
      <p:sp>
        <p:nvSpPr>
          <p:cNvPr id="5" name="Footer Placeholder 4"/>
          <p:cNvSpPr>
            <a:spLocks noGrp="1"/>
          </p:cNvSpPr>
          <p:nvPr>
            <p:ph type="ftr" sz="quarter" idx="11"/>
          </p:nvPr>
        </p:nvSpPr>
        <p:spPr/>
        <p:txBody>
          <a:bodyPr/>
          <a:lstStyle/>
          <a:p>
            <a:r>
              <a:rPr lang="fi-FI"/>
              <a:t>Presentation name / Author</a:t>
            </a:r>
          </a:p>
        </p:txBody>
      </p:sp>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9" name="Text Placeholder 2"/>
          <p:cNvSpPr>
            <a:spLocks noGrp="1"/>
          </p:cNvSpPr>
          <p:nvPr>
            <p:ph idx="1"/>
          </p:nvPr>
        </p:nvSpPr>
        <p:spPr>
          <a:xfrm>
            <a:off x="755651" y="1707654"/>
            <a:ext cx="5518689" cy="2736304"/>
          </a:xfrm>
          <a:prstGeom prst="rect">
            <a:avLst/>
          </a:prstGeom>
        </p:spPr>
        <p:txBody>
          <a:bodyPr vert="horz" lIns="36000" tIns="36000" rIns="36000" bIns="36000" rtlCol="0" anchor="t" anchorCtr="0">
            <a:noAutofit/>
          </a:bodyPr>
          <a:lstStyle>
            <a:lvl1pPr>
              <a:defRPr sz="1600"/>
            </a:lvl1pPr>
            <a:lvl2pPr>
              <a:defRPr sz="1400"/>
            </a:lvl2pPr>
            <a:lvl3pPr>
              <a:defRPr sz="1200"/>
            </a:lvl3pPr>
            <a:lvl4pPr>
              <a:defRPr sz="1000"/>
            </a:lvl4pPr>
            <a:lvl5pPr>
              <a:defRPr sz="1000"/>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10" name="Title Placeholder 6"/>
          <p:cNvSpPr>
            <a:spLocks noGrp="1"/>
          </p:cNvSpPr>
          <p:nvPr>
            <p:ph type="title"/>
          </p:nvPr>
        </p:nvSpPr>
        <p:spPr>
          <a:xfrm>
            <a:off x="755650" y="784984"/>
            <a:ext cx="5518690" cy="993775"/>
          </a:xfrm>
          <a:prstGeom prst="rect">
            <a:avLst/>
          </a:prstGeom>
        </p:spPr>
        <p:txBody>
          <a:bodyPr vert="horz" lIns="91440" tIns="45720" rIns="91440" bIns="45720" rtlCol="0" anchor="b">
            <a:normAutofit/>
          </a:bodyPr>
          <a:lstStyle>
            <a:lvl1pPr>
              <a:lnSpc>
                <a:spcPts val="4500"/>
              </a:lnSpc>
              <a:defRPr>
                <a:solidFill>
                  <a:schemeClr val="bg2"/>
                </a:solidFill>
              </a:defRPr>
            </a:lvl1pPr>
          </a:lstStyle>
          <a:p>
            <a:r>
              <a:rPr lang="fi-FI"/>
              <a:t>CLICK TO EDIT MASTER TITLE STYLE</a:t>
            </a:r>
            <a:endParaRPr lang="en-US"/>
          </a:p>
        </p:txBody>
      </p:sp>
    </p:spTree>
    <p:extLst>
      <p:ext uri="{BB962C8B-B14F-4D97-AF65-F5344CB8AC3E}">
        <p14:creationId xmlns:p14="http://schemas.microsoft.com/office/powerpoint/2010/main" val="1710013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650" y="1708149"/>
            <a:ext cx="3744342" cy="2735263"/>
          </a:xfrm>
        </p:spPr>
        <p:txBody>
          <a:bodyPr/>
          <a:lstStyle>
            <a:lvl1pPr>
              <a:defRPr sz="1200"/>
            </a:lvl1pPr>
            <a:lvl2pPr>
              <a:defRPr sz="1100"/>
            </a:lvl2pPr>
            <a:lvl3pPr>
              <a:defRPr sz="1050"/>
            </a:lvl3pPr>
            <a:lvl4pPr>
              <a:defRPr sz="800"/>
            </a:lvl4pPr>
            <a:lvl5pPr>
              <a:defRPr sz="800"/>
            </a:lvl5pPr>
            <a:lvl6pPr>
              <a:defRPr sz="1800"/>
            </a:lvl6pPr>
            <a:lvl7pPr>
              <a:defRPr sz="1800"/>
            </a:lvl7pPr>
            <a:lvl8pPr>
              <a:defRPr sz="1800"/>
            </a:lvl8pPr>
            <a:lvl9pPr>
              <a:defRPr sz="1800"/>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fi-FI"/>
          </a:p>
        </p:txBody>
      </p:sp>
      <p:sp>
        <p:nvSpPr>
          <p:cNvPr id="4" name="Content Placeholder 3"/>
          <p:cNvSpPr>
            <a:spLocks noGrp="1"/>
          </p:cNvSpPr>
          <p:nvPr>
            <p:ph sz="half" idx="2"/>
          </p:nvPr>
        </p:nvSpPr>
        <p:spPr>
          <a:xfrm>
            <a:off x="4644008" y="1708149"/>
            <a:ext cx="3744342" cy="2735263"/>
          </a:xfrm>
        </p:spPr>
        <p:txBody>
          <a:bodyPr/>
          <a:lstStyle>
            <a:lvl1pPr>
              <a:defRPr sz="1200"/>
            </a:lvl1pPr>
            <a:lvl2pPr>
              <a:defRPr sz="1100"/>
            </a:lvl2pPr>
            <a:lvl3pPr>
              <a:defRPr sz="1050"/>
            </a:lvl3pPr>
            <a:lvl4pPr>
              <a:defRPr sz="800"/>
            </a:lvl4pPr>
            <a:lvl5pPr>
              <a:defRPr sz="800"/>
            </a:lvl5pPr>
            <a:lvl6pPr>
              <a:defRPr sz="1800"/>
            </a:lvl6pPr>
            <a:lvl7pPr>
              <a:defRPr sz="1800"/>
            </a:lvl7pPr>
            <a:lvl8pPr>
              <a:defRPr sz="1800"/>
            </a:lvl8pPr>
            <a:lvl9pPr>
              <a:defRPr sz="1800"/>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fi-FI"/>
          </a:p>
        </p:txBody>
      </p:sp>
      <p:sp>
        <p:nvSpPr>
          <p:cNvPr id="5" name="Date Placeholder 4"/>
          <p:cNvSpPr>
            <a:spLocks noGrp="1"/>
          </p:cNvSpPr>
          <p:nvPr>
            <p:ph type="dt" sz="half" idx="10"/>
          </p:nvPr>
        </p:nvSpPr>
        <p:spPr/>
        <p:txBody>
          <a:bodyPr/>
          <a:lstStyle/>
          <a:p>
            <a:fld id="{C8505C9A-D124-494D-8298-5AF3C3B8D26C}" type="datetime1">
              <a:rPr lang="en-GB" smtClean="0"/>
              <a:t>05/06/2026</a:t>
            </a:fld>
            <a:endParaRPr lang="fi-FI"/>
          </a:p>
        </p:txBody>
      </p:sp>
      <p:sp>
        <p:nvSpPr>
          <p:cNvPr id="6" name="Footer Placeholder 5"/>
          <p:cNvSpPr>
            <a:spLocks noGrp="1"/>
          </p:cNvSpPr>
          <p:nvPr>
            <p:ph type="ftr" sz="quarter" idx="11"/>
          </p:nvPr>
        </p:nvSpPr>
        <p:spPr/>
        <p:txBody>
          <a:bodyPr/>
          <a:lstStyle/>
          <a:p>
            <a:r>
              <a:rPr lang="fi-FI"/>
              <a:t>Presentation name / Author</a:t>
            </a:r>
          </a:p>
        </p:txBody>
      </p:sp>
      <p:sp>
        <p:nvSpPr>
          <p:cNvPr id="7" name="Slide Number Placeholder 6"/>
          <p:cNvSpPr>
            <a:spLocks noGrp="1"/>
          </p:cNvSpPr>
          <p:nvPr>
            <p:ph type="sldNum" sz="quarter" idx="12"/>
          </p:nvPr>
        </p:nvSpPr>
        <p:spPr/>
        <p:txBody>
          <a:bodyPr/>
          <a:lstStyle/>
          <a:p>
            <a:fld id="{49A25110-65A2-4B67-BF3F-8D6D3162EF46}" type="slidenum">
              <a:rPr lang="fi-FI" smtClean="0"/>
              <a:t>‹#›</a:t>
            </a:fld>
            <a:endParaRPr lang="fi-FI"/>
          </a:p>
        </p:txBody>
      </p:sp>
      <p:sp>
        <p:nvSpPr>
          <p:cNvPr id="10"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p>
            <a:r>
              <a:rPr lang="fi-FI"/>
              <a:t>CLICK TO EDIT MASTER TITLE STYLE</a:t>
            </a:r>
            <a:endParaRPr lang="en-US"/>
          </a:p>
        </p:txBody>
      </p:sp>
    </p:spTree>
    <p:extLst>
      <p:ext uri="{BB962C8B-B14F-4D97-AF65-F5344CB8AC3E}">
        <p14:creationId xmlns:p14="http://schemas.microsoft.com/office/powerpoint/2010/main" val="357036347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56450" y="1048527"/>
            <a:ext cx="3744559" cy="431799"/>
          </a:xfrm>
        </p:spPr>
        <p:txBody>
          <a:bodyPr anchor="b" anchorCtr="0"/>
          <a:lstStyle>
            <a:lvl1pPr marL="0" indent="0">
              <a:lnSpc>
                <a:spcPct val="95000"/>
              </a:lnSpc>
              <a:spcBef>
                <a:spcPts val="0"/>
              </a:spcBef>
              <a:buNone/>
              <a:defRPr sz="2400" b="1" i="0" spc="-30" baseline="0">
                <a:solidFill>
                  <a:schemeClr val="tx1"/>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755650" y="1708150"/>
            <a:ext cx="3741738" cy="2735263"/>
          </a:xfrm>
        </p:spPr>
        <p:txBody>
          <a:bodyPr/>
          <a:lstStyle>
            <a:lvl1pPr>
              <a:defRPr sz="1400"/>
            </a:lvl1pPr>
            <a:lvl2pPr>
              <a:defRPr sz="1200"/>
            </a:lvl2pPr>
            <a:lvl3pPr>
              <a:defRPr sz="1100"/>
            </a:lvl3pPr>
            <a:lvl4pPr>
              <a:defRPr sz="900"/>
            </a:lvl4pPr>
            <a:lvl5pPr>
              <a:defRPr sz="900"/>
            </a:lvl5pPr>
            <a:lvl6pPr>
              <a:defRPr sz="1600"/>
            </a:lvl6pPr>
            <a:lvl7pPr>
              <a:defRPr sz="1600"/>
            </a:lvl7pPr>
            <a:lvl8pPr>
              <a:defRPr sz="1600"/>
            </a:lvl8pPr>
            <a:lvl9pPr>
              <a:defRPr sz="1600"/>
            </a:lvl9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fi-FI"/>
          </a:p>
        </p:txBody>
      </p:sp>
      <p:sp>
        <p:nvSpPr>
          <p:cNvPr id="6" name="Content Placeholder 5"/>
          <p:cNvSpPr>
            <a:spLocks noGrp="1"/>
          </p:cNvSpPr>
          <p:nvPr>
            <p:ph sz="quarter" idx="4"/>
          </p:nvPr>
        </p:nvSpPr>
        <p:spPr>
          <a:xfrm>
            <a:off x="4645026" y="1708150"/>
            <a:ext cx="3743324" cy="2735263"/>
          </a:xfrm>
        </p:spPr>
        <p:txBody>
          <a:bodyPr/>
          <a:lstStyle>
            <a:lvl1pPr>
              <a:defRPr sz="1400"/>
            </a:lvl1pPr>
            <a:lvl2pPr>
              <a:defRPr sz="1200"/>
            </a:lvl2pPr>
            <a:lvl3pPr>
              <a:defRPr sz="1100"/>
            </a:lvl3pPr>
            <a:lvl4pPr>
              <a:defRPr sz="900"/>
            </a:lvl4pPr>
            <a:lvl5pPr>
              <a:defRPr sz="9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6"/>
          <p:cNvSpPr>
            <a:spLocks noGrp="1"/>
          </p:cNvSpPr>
          <p:nvPr>
            <p:ph type="dt" sz="half" idx="10"/>
          </p:nvPr>
        </p:nvSpPr>
        <p:spPr/>
        <p:txBody>
          <a:bodyPr/>
          <a:lstStyle/>
          <a:p>
            <a:fld id="{9E2C6DE6-F0C7-4C73-B07C-BAB68D720FF8}" type="datetime1">
              <a:rPr lang="en-GB" smtClean="0"/>
              <a:t>05/06/2026</a:t>
            </a:fld>
            <a:endParaRPr lang="fi-FI"/>
          </a:p>
        </p:txBody>
      </p:sp>
      <p:sp>
        <p:nvSpPr>
          <p:cNvPr id="8" name="Footer Placeholder 7"/>
          <p:cNvSpPr>
            <a:spLocks noGrp="1"/>
          </p:cNvSpPr>
          <p:nvPr>
            <p:ph type="ftr" sz="quarter" idx="11"/>
          </p:nvPr>
        </p:nvSpPr>
        <p:spPr/>
        <p:txBody>
          <a:bodyPr/>
          <a:lstStyle/>
          <a:p>
            <a:r>
              <a:rPr lang="fi-FI"/>
              <a:t>Presentation </a:t>
            </a:r>
            <a:r>
              <a:rPr lang="fi-FI" err="1"/>
              <a:t>name</a:t>
            </a:r>
            <a:r>
              <a:rPr lang="fi-FI"/>
              <a:t> / Author</a:t>
            </a:r>
          </a:p>
        </p:txBody>
      </p:sp>
      <p:sp>
        <p:nvSpPr>
          <p:cNvPr id="9" name="Slide Number Placeholder 8"/>
          <p:cNvSpPr>
            <a:spLocks noGrp="1"/>
          </p:cNvSpPr>
          <p:nvPr>
            <p:ph type="sldNum" sz="quarter" idx="12"/>
          </p:nvPr>
        </p:nvSpPr>
        <p:spPr/>
        <p:txBody>
          <a:bodyPr/>
          <a:lstStyle/>
          <a:p>
            <a:fld id="{49A25110-65A2-4B67-BF3F-8D6D3162EF46}" type="slidenum">
              <a:rPr lang="fi-FI" smtClean="0"/>
              <a:t>‹#›</a:t>
            </a:fld>
            <a:endParaRPr lang="fi-FI"/>
          </a:p>
        </p:txBody>
      </p:sp>
      <p:sp>
        <p:nvSpPr>
          <p:cNvPr id="10" name="Text Placeholder 2"/>
          <p:cNvSpPr>
            <a:spLocks noGrp="1"/>
          </p:cNvSpPr>
          <p:nvPr>
            <p:ph type="body" idx="13" hasCustomPrompt="1"/>
          </p:nvPr>
        </p:nvSpPr>
        <p:spPr>
          <a:xfrm>
            <a:off x="4645026" y="1048527"/>
            <a:ext cx="3744426" cy="431799"/>
          </a:xfrm>
        </p:spPr>
        <p:txBody>
          <a:bodyPr anchor="b" anchorCtr="0"/>
          <a:lstStyle>
            <a:lvl1pPr marL="0" indent="0">
              <a:lnSpc>
                <a:spcPct val="95000"/>
              </a:lnSpc>
              <a:spcBef>
                <a:spcPts val="0"/>
              </a:spcBef>
              <a:buNone/>
              <a:defRPr sz="2400" b="1" i="0" spc="-30" baseline="0">
                <a:solidFill>
                  <a:schemeClr val="tx1"/>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Tree>
    <p:extLst>
      <p:ext uri="{BB962C8B-B14F-4D97-AF65-F5344CB8AC3E}">
        <p14:creationId xmlns:p14="http://schemas.microsoft.com/office/powerpoint/2010/main" val="187202786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2E22956-941A-4E50-9482-9CD6BD9F19C3}" type="datetime1">
              <a:rPr lang="en-GB" smtClean="0"/>
              <a:t>05/06/2026</a:t>
            </a:fld>
            <a:endParaRPr lang="fi-FI"/>
          </a:p>
        </p:txBody>
      </p:sp>
      <p:sp>
        <p:nvSpPr>
          <p:cNvPr id="8" name="Footer Placeholder 7"/>
          <p:cNvSpPr>
            <a:spLocks noGrp="1"/>
          </p:cNvSpPr>
          <p:nvPr>
            <p:ph type="ftr" sz="quarter" idx="11"/>
          </p:nvPr>
        </p:nvSpPr>
        <p:spPr/>
        <p:txBody>
          <a:bodyPr/>
          <a:lstStyle/>
          <a:p>
            <a:r>
              <a:rPr lang="fi-FI"/>
              <a:t>Presentation name / Author</a:t>
            </a:r>
          </a:p>
        </p:txBody>
      </p:sp>
      <p:sp>
        <p:nvSpPr>
          <p:cNvPr id="9" name="Slide Number Placeholder 8"/>
          <p:cNvSpPr>
            <a:spLocks noGrp="1"/>
          </p:cNvSpPr>
          <p:nvPr>
            <p:ph type="sldNum" sz="quarter" idx="12"/>
          </p:nvPr>
        </p:nvSpPr>
        <p:spPr/>
        <p:txBody>
          <a:bodyPr/>
          <a:lstStyle/>
          <a:p>
            <a:fld id="{49A25110-65A2-4B67-BF3F-8D6D3162EF46}" type="slidenum">
              <a:rPr lang="fi-FI" smtClean="0"/>
              <a:t>‹#›</a:t>
            </a:fld>
            <a:endParaRPr lang="fi-FI"/>
          </a:p>
        </p:txBody>
      </p:sp>
      <p:sp>
        <p:nvSpPr>
          <p:cNvPr id="11" name="Chart Placeholder 10"/>
          <p:cNvSpPr>
            <a:spLocks noGrp="1"/>
          </p:cNvSpPr>
          <p:nvPr>
            <p:ph type="chart" sz="quarter" idx="14"/>
          </p:nvPr>
        </p:nvSpPr>
        <p:spPr>
          <a:xfrm>
            <a:off x="755650" y="1708150"/>
            <a:ext cx="3744913" cy="2735263"/>
          </a:xfrm>
        </p:spPr>
        <p:txBody>
          <a:bodyPr/>
          <a:lstStyle/>
          <a:p>
            <a:r>
              <a:rPr lang="fi-FI"/>
              <a:t>Click icon to add chart</a:t>
            </a:r>
          </a:p>
        </p:txBody>
      </p:sp>
      <p:sp>
        <p:nvSpPr>
          <p:cNvPr id="13" name="Chart Placeholder 12"/>
          <p:cNvSpPr>
            <a:spLocks noGrp="1"/>
          </p:cNvSpPr>
          <p:nvPr>
            <p:ph type="chart" sz="quarter" idx="15"/>
          </p:nvPr>
        </p:nvSpPr>
        <p:spPr>
          <a:xfrm>
            <a:off x="4644010" y="1708150"/>
            <a:ext cx="3744340" cy="2735263"/>
          </a:xfrm>
        </p:spPr>
        <p:txBody>
          <a:bodyPr/>
          <a:lstStyle/>
          <a:p>
            <a:r>
              <a:rPr lang="fi-FI"/>
              <a:t>Click icon to add chart</a:t>
            </a:r>
          </a:p>
        </p:txBody>
      </p:sp>
      <p:sp>
        <p:nvSpPr>
          <p:cNvPr id="14" name="Text Placeholder 2"/>
          <p:cNvSpPr>
            <a:spLocks noGrp="1"/>
          </p:cNvSpPr>
          <p:nvPr>
            <p:ph type="body" idx="17" hasCustomPrompt="1"/>
          </p:nvPr>
        </p:nvSpPr>
        <p:spPr>
          <a:xfrm>
            <a:off x="756450" y="1048527"/>
            <a:ext cx="3744559" cy="431799"/>
          </a:xfrm>
        </p:spPr>
        <p:txBody>
          <a:bodyPr anchor="b" anchorCtr="0"/>
          <a:lstStyle>
            <a:lvl1pPr marL="0" indent="0">
              <a:lnSpc>
                <a:spcPct val="95000"/>
              </a:lnSpc>
              <a:spcBef>
                <a:spcPts val="0"/>
              </a:spcBef>
              <a:buNone/>
              <a:defRPr sz="2400" b="1" i="0" spc="-30" baseline="0">
                <a:solidFill>
                  <a:schemeClr val="bg2"/>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15" name="Text Placeholder 2"/>
          <p:cNvSpPr>
            <a:spLocks noGrp="1"/>
          </p:cNvSpPr>
          <p:nvPr>
            <p:ph type="body" idx="18" hasCustomPrompt="1"/>
          </p:nvPr>
        </p:nvSpPr>
        <p:spPr>
          <a:xfrm>
            <a:off x="4645026" y="1048527"/>
            <a:ext cx="3744426" cy="431799"/>
          </a:xfrm>
        </p:spPr>
        <p:txBody>
          <a:bodyPr anchor="b" anchorCtr="0"/>
          <a:lstStyle>
            <a:lvl1pPr marL="0" indent="0">
              <a:lnSpc>
                <a:spcPct val="95000"/>
              </a:lnSpc>
              <a:spcBef>
                <a:spcPts val="0"/>
              </a:spcBef>
              <a:buNone/>
              <a:defRPr sz="2400" b="1" i="0" spc="-30" baseline="0">
                <a:solidFill>
                  <a:schemeClr val="bg2"/>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Tree>
    <p:extLst>
      <p:ext uri="{BB962C8B-B14F-4D97-AF65-F5344CB8AC3E}">
        <p14:creationId xmlns:p14="http://schemas.microsoft.com/office/powerpoint/2010/main" val="374610253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72584C-5E56-4766-B042-024B2F647E6A}" type="datetime1">
              <a:rPr lang="en-GB" smtClean="0"/>
              <a:t>05/06/2026</a:t>
            </a:fld>
            <a:endParaRPr lang="fi-FI"/>
          </a:p>
        </p:txBody>
      </p:sp>
      <p:sp>
        <p:nvSpPr>
          <p:cNvPr id="4" name="Footer Placeholder 3"/>
          <p:cNvSpPr>
            <a:spLocks noGrp="1"/>
          </p:cNvSpPr>
          <p:nvPr>
            <p:ph type="ftr" sz="quarter" idx="11"/>
          </p:nvPr>
        </p:nvSpPr>
        <p:spPr/>
        <p:txBody>
          <a:bodyPr/>
          <a:lstStyle/>
          <a:p>
            <a:r>
              <a:rPr lang="fi-FI"/>
              <a:t>Presentation name / Author</a:t>
            </a:r>
          </a:p>
        </p:txBody>
      </p:sp>
      <p:sp>
        <p:nvSpPr>
          <p:cNvPr id="5" name="Slide Number Placeholder 4"/>
          <p:cNvSpPr>
            <a:spLocks noGrp="1"/>
          </p:cNvSpPr>
          <p:nvPr>
            <p:ph type="sldNum" sz="quarter" idx="12"/>
          </p:nvPr>
        </p:nvSpPr>
        <p:spPr/>
        <p:txBody>
          <a:bodyPr/>
          <a:lstStyle/>
          <a:p>
            <a:fld id="{49A25110-65A2-4B67-BF3F-8D6D3162EF46}" type="slidenum">
              <a:rPr lang="fi-FI" smtClean="0"/>
              <a:t>‹#›</a:t>
            </a:fld>
            <a:endParaRPr lang="fi-FI"/>
          </a:p>
        </p:txBody>
      </p:sp>
      <p:sp>
        <p:nvSpPr>
          <p:cNvPr id="7" name="Table Placeholder 6"/>
          <p:cNvSpPr>
            <a:spLocks noGrp="1"/>
          </p:cNvSpPr>
          <p:nvPr>
            <p:ph type="tbl" sz="quarter" idx="13"/>
          </p:nvPr>
        </p:nvSpPr>
        <p:spPr>
          <a:xfrm>
            <a:off x="755650" y="1132114"/>
            <a:ext cx="7699581" cy="3311298"/>
          </a:xfrm>
        </p:spPr>
        <p:txBody>
          <a:bodyPr/>
          <a:lstStyle>
            <a:lvl1pPr marL="0" indent="0">
              <a:buFontTx/>
              <a:buNone/>
              <a:defRPr/>
            </a:lvl1pPr>
          </a:lstStyle>
          <a:p>
            <a:r>
              <a:rPr lang="fi-FI" err="1"/>
              <a:t>Click</a:t>
            </a:r>
            <a:r>
              <a:rPr lang="fi-FI"/>
              <a:t> </a:t>
            </a:r>
            <a:r>
              <a:rPr lang="fi-FI" err="1"/>
              <a:t>icon</a:t>
            </a:r>
            <a:r>
              <a:rPr lang="fi-FI"/>
              <a:t> to </a:t>
            </a:r>
            <a:r>
              <a:rPr lang="fi-FI" err="1"/>
              <a:t>add</a:t>
            </a:r>
            <a:r>
              <a:rPr lang="fi-FI"/>
              <a:t> </a:t>
            </a:r>
            <a:r>
              <a:rPr lang="fi-FI" err="1"/>
              <a:t>table</a:t>
            </a:r>
            <a:endParaRPr lang="fi-FI"/>
          </a:p>
        </p:txBody>
      </p:sp>
      <p:sp>
        <p:nvSpPr>
          <p:cNvPr id="9" name="Text Placeholder 2"/>
          <p:cNvSpPr>
            <a:spLocks noGrp="1"/>
          </p:cNvSpPr>
          <p:nvPr>
            <p:ph type="body" idx="17" hasCustomPrompt="1"/>
          </p:nvPr>
        </p:nvSpPr>
        <p:spPr>
          <a:xfrm>
            <a:off x="755650" y="503822"/>
            <a:ext cx="7134316" cy="431799"/>
          </a:xfrm>
        </p:spPr>
        <p:txBody>
          <a:bodyPr anchor="b" anchorCtr="0"/>
          <a:lstStyle>
            <a:lvl1pPr marL="0" indent="0">
              <a:lnSpc>
                <a:spcPct val="95000"/>
              </a:lnSpc>
              <a:spcBef>
                <a:spcPts val="0"/>
              </a:spcBef>
              <a:buNone/>
              <a:defRPr sz="3600" b="1" i="0" spc="-30" baseline="0">
                <a:solidFill>
                  <a:schemeClr val="bg2"/>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Tree>
    <p:extLst>
      <p:ext uri="{BB962C8B-B14F-4D97-AF65-F5344CB8AC3E}">
        <p14:creationId xmlns:p14="http://schemas.microsoft.com/office/powerpoint/2010/main" val="123471519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and 1/2 picture Blue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9854" y="752353"/>
            <a:ext cx="4365487" cy="3440235"/>
          </a:xfrm>
        </p:spPr>
        <p:txBody>
          <a:bodyPr/>
          <a:lstStyle>
            <a:lvl1pPr>
              <a:buClr>
                <a:schemeClr val="bg1"/>
              </a:buClr>
              <a:defRPr sz="1600">
                <a:solidFill>
                  <a:schemeClr val="tx2"/>
                </a:solidFill>
              </a:defRPr>
            </a:lvl1pPr>
            <a:lvl2pPr>
              <a:buClr>
                <a:schemeClr val="bg1"/>
              </a:buClr>
              <a:defRPr sz="1400">
                <a:solidFill>
                  <a:schemeClr val="tx2"/>
                </a:solidFill>
              </a:defRPr>
            </a:lvl2pPr>
            <a:lvl3pPr>
              <a:buClr>
                <a:schemeClr val="bg1"/>
              </a:buClr>
              <a:defRPr sz="1200">
                <a:solidFill>
                  <a:schemeClr val="tx2"/>
                </a:solidFill>
              </a:defRPr>
            </a:lvl3pPr>
            <a:lvl4pPr>
              <a:buClr>
                <a:schemeClr val="bg1"/>
              </a:buClr>
              <a:defRPr sz="1000">
                <a:solidFill>
                  <a:schemeClr val="tx2"/>
                </a:solidFill>
              </a:defRPr>
            </a:lvl4pPr>
            <a:lvl5pPr>
              <a:buClr>
                <a:schemeClr val="bg1"/>
              </a:buClr>
              <a:defRPr sz="1000">
                <a:solidFill>
                  <a:schemeClr val="tx2"/>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fi-FI"/>
          </a:p>
        </p:txBody>
      </p:sp>
      <p:sp>
        <p:nvSpPr>
          <p:cNvPr id="8" name="Picture Placeholder 7"/>
          <p:cNvSpPr>
            <a:spLocks noGrp="1"/>
          </p:cNvSpPr>
          <p:nvPr>
            <p:ph type="pic" sz="quarter" idx="15"/>
          </p:nvPr>
        </p:nvSpPr>
        <p:spPr>
          <a:xfrm>
            <a:off x="755651" y="2030061"/>
            <a:ext cx="2824128" cy="2171549"/>
          </a:xfrm>
          <a:solidFill>
            <a:schemeClr val="accent5"/>
          </a:solidFill>
        </p:spPr>
        <p:txBody>
          <a:bodyPr/>
          <a:lstStyle>
            <a:lvl1pPr marL="0" indent="0">
              <a:buFontTx/>
              <a:buNone/>
              <a:defRPr/>
            </a:lvl1pPr>
          </a:lstStyle>
          <a:p>
            <a:r>
              <a:rPr lang="fi-FI"/>
              <a:t>Drag </a:t>
            </a:r>
            <a:r>
              <a:rPr lang="fi-FI" err="1"/>
              <a:t>picture</a:t>
            </a:r>
            <a:r>
              <a:rPr lang="fi-FI"/>
              <a:t> to </a:t>
            </a:r>
            <a:r>
              <a:rPr lang="fi-FI" err="1"/>
              <a:t>placeholder</a:t>
            </a:r>
            <a:r>
              <a:rPr lang="fi-FI"/>
              <a:t> </a:t>
            </a:r>
            <a:r>
              <a:rPr lang="fi-FI" err="1"/>
              <a:t>or</a:t>
            </a:r>
            <a:r>
              <a:rPr lang="fi-FI"/>
              <a:t> </a:t>
            </a:r>
            <a:r>
              <a:rPr lang="fi-FI" err="1"/>
              <a:t>click</a:t>
            </a:r>
            <a:r>
              <a:rPr lang="fi-FI"/>
              <a:t> </a:t>
            </a:r>
            <a:r>
              <a:rPr lang="fi-FI" err="1"/>
              <a:t>icon</a:t>
            </a:r>
            <a:r>
              <a:rPr lang="fi-FI"/>
              <a:t> to </a:t>
            </a:r>
            <a:r>
              <a:rPr lang="fi-FI" err="1"/>
              <a:t>add</a:t>
            </a:r>
            <a:endParaRPr lang="fi-FI"/>
          </a:p>
        </p:txBody>
      </p:sp>
      <p:sp>
        <p:nvSpPr>
          <p:cNvPr id="9" name="Text Placeholder 2"/>
          <p:cNvSpPr>
            <a:spLocks noGrp="1"/>
          </p:cNvSpPr>
          <p:nvPr>
            <p:ph type="body" idx="17" hasCustomPrompt="1"/>
          </p:nvPr>
        </p:nvSpPr>
        <p:spPr>
          <a:xfrm>
            <a:off x="756451" y="752354"/>
            <a:ext cx="2823328" cy="1066847"/>
          </a:xfrm>
        </p:spPr>
        <p:txBody>
          <a:bodyPr anchor="t" anchorCtr="0"/>
          <a:lstStyle>
            <a:lvl1pPr marL="0" indent="0" algn="r">
              <a:lnSpc>
                <a:spcPct val="80000"/>
              </a:lnSpc>
              <a:spcBef>
                <a:spcPts val="0"/>
              </a:spcBef>
              <a:buClr>
                <a:schemeClr val="bg1"/>
              </a:buClr>
              <a:buNone/>
              <a:defRPr sz="3200" b="1" i="0" spc="-30" baseline="0">
                <a:solidFill>
                  <a:schemeClr val="bg2"/>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cxnSp>
        <p:nvCxnSpPr>
          <p:cNvPr id="11" name="Straight Connector 10"/>
          <p:cNvCxnSpPr/>
          <p:nvPr userDrawn="1"/>
        </p:nvCxnSpPr>
        <p:spPr>
          <a:xfrm>
            <a:off x="3773848" y="765416"/>
            <a:ext cx="14922" cy="344925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804290" y="4836398"/>
            <a:ext cx="1152965" cy="143954"/>
          </a:xfrm>
        </p:spPr>
        <p:txBody>
          <a:bodyPr/>
          <a:lstStyle>
            <a:lvl1pPr>
              <a:defRPr>
                <a:solidFill>
                  <a:schemeClr val="bg1"/>
                </a:solidFill>
              </a:defRPr>
            </a:lvl1pPr>
          </a:lstStyle>
          <a:p>
            <a:fld id="{17BAFCE9-2058-4A67-ABB3-D3F6F25E3C1C}" type="datetime1">
              <a:rPr lang="en-GB" smtClean="0"/>
              <a:pPr/>
              <a:t>05/06/2026</a:t>
            </a:fld>
            <a:endParaRPr lang="fi-FI"/>
          </a:p>
        </p:txBody>
      </p:sp>
      <p:sp>
        <p:nvSpPr>
          <p:cNvPr id="13" name="Footer Placeholder 4"/>
          <p:cNvSpPr>
            <a:spLocks noGrp="1"/>
          </p:cNvSpPr>
          <p:nvPr>
            <p:ph type="ftr" sz="quarter" idx="11"/>
          </p:nvPr>
        </p:nvSpPr>
        <p:spPr>
          <a:xfrm>
            <a:off x="1957256" y="4836398"/>
            <a:ext cx="6408085" cy="143954"/>
          </a:xfrm>
        </p:spPr>
        <p:txBody>
          <a:bodyPr/>
          <a:lstStyle>
            <a:lvl1pPr>
              <a:defRPr>
                <a:solidFill>
                  <a:schemeClr val="bg1"/>
                </a:solidFill>
              </a:defRPr>
            </a:lvl1pPr>
          </a:lstStyle>
          <a:p>
            <a:r>
              <a:rPr lang="fi-FI"/>
              <a:t>Presentation name / Author</a:t>
            </a:r>
          </a:p>
        </p:txBody>
      </p:sp>
      <p:sp>
        <p:nvSpPr>
          <p:cNvPr id="14" name="Slide Number Placeholder 5"/>
          <p:cNvSpPr>
            <a:spLocks noGrp="1"/>
          </p:cNvSpPr>
          <p:nvPr>
            <p:ph type="sldNum" sz="quarter" idx="12"/>
          </p:nvPr>
        </p:nvSpPr>
        <p:spPr>
          <a:xfrm>
            <a:off x="166318" y="4836809"/>
            <a:ext cx="215906" cy="143954"/>
          </a:xfrm>
        </p:spPr>
        <p:txBody>
          <a:bodyPr/>
          <a:lstStyle>
            <a:lvl1pPr>
              <a:defRPr>
                <a:solidFill>
                  <a:schemeClr val="bg1"/>
                </a:solidFill>
              </a:defRPr>
            </a:lvl1pPr>
          </a:lstStyle>
          <a:p>
            <a:fld id="{49A25110-65A2-4B67-BF3F-8D6D3162EF46}" type="slidenum">
              <a:rPr lang="fi-FI" smtClean="0"/>
              <a:pPr/>
              <a:t>‹#›</a:t>
            </a:fld>
            <a:endParaRPr lang="fi-FI"/>
          </a:p>
        </p:txBody>
      </p:sp>
    </p:spTree>
    <p:extLst>
      <p:ext uri="{BB962C8B-B14F-4D97-AF65-F5344CB8AC3E}">
        <p14:creationId xmlns:p14="http://schemas.microsoft.com/office/powerpoint/2010/main" val="163479527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1/2 picture Blue background">
    <p:spTree>
      <p:nvGrpSpPr>
        <p:cNvPr id="1" name=""/>
        <p:cNvGrpSpPr/>
        <p:nvPr/>
      </p:nvGrpSpPr>
      <p:grpSpPr>
        <a:xfrm>
          <a:off x="0" y="0"/>
          <a:ext cx="0" cy="0"/>
          <a:chOff x="0" y="0"/>
          <a:chExt cx="0" cy="0"/>
        </a:xfrm>
      </p:grpSpPr>
      <p:sp>
        <p:nvSpPr>
          <p:cNvPr id="10" name="Rectangle 9"/>
          <p:cNvSpPr/>
          <p:nvPr userDrawn="1"/>
        </p:nvSpPr>
        <p:spPr>
          <a:xfrm>
            <a:off x="107950" y="123825"/>
            <a:ext cx="8928100" cy="4895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3" name="Content Placeholder 2"/>
          <p:cNvSpPr>
            <a:spLocks noGrp="1"/>
          </p:cNvSpPr>
          <p:nvPr>
            <p:ph idx="1"/>
          </p:nvPr>
        </p:nvSpPr>
        <p:spPr>
          <a:xfrm>
            <a:off x="3999854" y="752353"/>
            <a:ext cx="4365487" cy="3440235"/>
          </a:xfrm>
        </p:spPr>
        <p:txBody>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fi-FI"/>
          </a:p>
        </p:txBody>
      </p:sp>
      <p:sp>
        <p:nvSpPr>
          <p:cNvPr id="8" name="Picture Placeholder 7"/>
          <p:cNvSpPr>
            <a:spLocks noGrp="1"/>
          </p:cNvSpPr>
          <p:nvPr>
            <p:ph type="pic" sz="quarter" idx="15"/>
          </p:nvPr>
        </p:nvSpPr>
        <p:spPr>
          <a:xfrm>
            <a:off x="1349829" y="2030061"/>
            <a:ext cx="2229950" cy="2171549"/>
          </a:xfrm>
          <a:solidFill>
            <a:schemeClr val="accent5"/>
          </a:solidFill>
        </p:spPr>
        <p:txBody>
          <a:bodyPr/>
          <a:lstStyle>
            <a:lvl1pPr marL="0" indent="0">
              <a:buFontTx/>
              <a:buNone/>
              <a:defRPr/>
            </a:lvl1pPr>
          </a:lstStyle>
          <a:p>
            <a:r>
              <a:rPr lang="fi-FI"/>
              <a:t>Drag </a:t>
            </a:r>
            <a:r>
              <a:rPr lang="fi-FI" err="1"/>
              <a:t>picture</a:t>
            </a:r>
            <a:r>
              <a:rPr lang="fi-FI"/>
              <a:t> to </a:t>
            </a:r>
            <a:r>
              <a:rPr lang="fi-FI" err="1"/>
              <a:t>placeholder</a:t>
            </a:r>
            <a:r>
              <a:rPr lang="fi-FI"/>
              <a:t> </a:t>
            </a:r>
            <a:r>
              <a:rPr lang="fi-FI" err="1"/>
              <a:t>or</a:t>
            </a:r>
            <a:r>
              <a:rPr lang="fi-FI"/>
              <a:t> </a:t>
            </a:r>
            <a:r>
              <a:rPr lang="fi-FI" err="1"/>
              <a:t>click</a:t>
            </a:r>
            <a:r>
              <a:rPr lang="fi-FI"/>
              <a:t> </a:t>
            </a:r>
            <a:r>
              <a:rPr lang="fi-FI" err="1"/>
              <a:t>icon</a:t>
            </a:r>
            <a:r>
              <a:rPr lang="fi-FI"/>
              <a:t> to </a:t>
            </a:r>
            <a:r>
              <a:rPr lang="fi-FI" err="1"/>
              <a:t>add</a:t>
            </a:r>
            <a:endParaRPr lang="fi-FI"/>
          </a:p>
        </p:txBody>
      </p:sp>
      <p:sp>
        <p:nvSpPr>
          <p:cNvPr id="9" name="Text Placeholder 2"/>
          <p:cNvSpPr>
            <a:spLocks noGrp="1"/>
          </p:cNvSpPr>
          <p:nvPr>
            <p:ph type="body" idx="17" hasCustomPrompt="1"/>
          </p:nvPr>
        </p:nvSpPr>
        <p:spPr>
          <a:xfrm>
            <a:off x="756451" y="752354"/>
            <a:ext cx="2823328" cy="1066847"/>
          </a:xfrm>
        </p:spPr>
        <p:txBody>
          <a:bodyPr anchor="t" anchorCtr="0"/>
          <a:lstStyle>
            <a:lvl1pPr marL="0" indent="0" algn="r">
              <a:lnSpc>
                <a:spcPct val="80000"/>
              </a:lnSpc>
              <a:spcBef>
                <a:spcPts val="0"/>
              </a:spcBef>
              <a:buClr>
                <a:schemeClr val="bg1"/>
              </a:buClr>
              <a:buNone/>
              <a:defRPr sz="3200" b="1" i="0" spc="-30" baseline="0">
                <a:solidFill>
                  <a:schemeClr val="bg1"/>
                </a:solidFill>
                <a:latin typeface="Khand Semibold" charset="0"/>
                <a:ea typeface="Khand Semibold" charset="0"/>
                <a:cs typeface="Khand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cxnSp>
        <p:nvCxnSpPr>
          <p:cNvPr id="11" name="Straight Connector 10"/>
          <p:cNvCxnSpPr/>
          <p:nvPr userDrawn="1"/>
        </p:nvCxnSpPr>
        <p:spPr>
          <a:xfrm>
            <a:off x="3773848" y="765416"/>
            <a:ext cx="14922" cy="344925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Date Placeholder 3"/>
          <p:cNvSpPr>
            <a:spLocks noGrp="1"/>
          </p:cNvSpPr>
          <p:nvPr>
            <p:ph type="dt" sz="half" idx="10"/>
          </p:nvPr>
        </p:nvSpPr>
        <p:spPr>
          <a:xfrm>
            <a:off x="804290" y="4836398"/>
            <a:ext cx="1152965" cy="143954"/>
          </a:xfrm>
        </p:spPr>
        <p:txBody>
          <a:bodyPr/>
          <a:lstStyle>
            <a:lvl1pPr>
              <a:defRPr>
                <a:solidFill>
                  <a:schemeClr val="bg1"/>
                </a:solidFill>
              </a:defRPr>
            </a:lvl1pPr>
          </a:lstStyle>
          <a:p>
            <a:fld id="{17BAFCE9-2058-4A67-ABB3-D3F6F25E3C1C}" type="datetime1">
              <a:rPr lang="en-GB" smtClean="0"/>
              <a:pPr/>
              <a:t>05/06/2026</a:t>
            </a:fld>
            <a:endParaRPr lang="fi-FI"/>
          </a:p>
        </p:txBody>
      </p:sp>
      <p:sp>
        <p:nvSpPr>
          <p:cNvPr id="13" name="Footer Placeholder 4"/>
          <p:cNvSpPr>
            <a:spLocks noGrp="1"/>
          </p:cNvSpPr>
          <p:nvPr>
            <p:ph type="ftr" sz="quarter" idx="11"/>
          </p:nvPr>
        </p:nvSpPr>
        <p:spPr>
          <a:xfrm>
            <a:off x="1957256" y="4836398"/>
            <a:ext cx="6408085" cy="143954"/>
          </a:xfrm>
        </p:spPr>
        <p:txBody>
          <a:bodyPr/>
          <a:lstStyle>
            <a:lvl1pPr>
              <a:defRPr>
                <a:solidFill>
                  <a:schemeClr val="bg1"/>
                </a:solidFill>
              </a:defRPr>
            </a:lvl1pPr>
          </a:lstStyle>
          <a:p>
            <a:r>
              <a:rPr lang="fi-FI"/>
              <a:t>Presentation name / Author</a:t>
            </a:r>
          </a:p>
        </p:txBody>
      </p:sp>
      <p:sp>
        <p:nvSpPr>
          <p:cNvPr id="14" name="Slide Number Placeholder 5"/>
          <p:cNvSpPr>
            <a:spLocks noGrp="1"/>
          </p:cNvSpPr>
          <p:nvPr>
            <p:ph type="sldNum" sz="quarter" idx="12"/>
          </p:nvPr>
        </p:nvSpPr>
        <p:spPr>
          <a:xfrm>
            <a:off x="166318" y="4836809"/>
            <a:ext cx="215906" cy="143954"/>
          </a:xfrm>
        </p:spPr>
        <p:txBody>
          <a:bodyPr/>
          <a:lstStyle>
            <a:lvl1pPr>
              <a:defRPr>
                <a:solidFill>
                  <a:schemeClr val="bg1"/>
                </a:solidFill>
              </a:defRPr>
            </a:lvl1pPr>
          </a:lstStyle>
          <a:p>
            <a:fld id="{49A25110-65A2-4B67-BF3F-8D6D3162EF46}" type="slidenum">
              <a:rPr lang="fi-FI" smtClean="0"/>
              <a:pPr/>
              <a:t>‹#›</a:t>
            </a:fld>
            <a:endParaRPr lang="fi-FI"/>
          </a:p>
        </p:txBody>
      </p:sp>
    </p:spTree>
    <p:extLst>
      <p:ext uri="{BB962C8B-B14F-4D97-AF65-F5344CB8AC3E}">
        <p14:creationId xmlns:p14="http://schemas.microsoft.com/office/powerpoint/2010/main" val="25042989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0631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ing slide">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07950" y="123825"/>
            <a:ext cx="8928100" cy="4895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2" name="Title 1"/>
          <p:cNvSpPr>
            <a:spLocks noGrp="1"/>
          </p:cNvSpPr>
          <p:nvPr>
            <p:ph type="title" hasCustomPrompt="1"/>
          </p:nvPr>
        </p:nvSpPr>
        <p:spPr>
          <a:xfrm>
            <a:off x="755650" y="2108743"/>
            <a:ext cx="7632700" cy="925602"/>
          </a:xfrm>
          <a:prstGeom prst="rect">
            <a:avLst/>
          </a:prstGeom>
        </p:spPr>
        <p:txBody>
          <a:bodyPr anchor="b" anchorCtr="0">
            <a:normAutofit/>
          </a:bodyPr>
          <a:lstStyle>
            <a:lvl1pPr algn="ctr">
              <a:lnSpc>
                <a:spcPct val="80000"/>
              </a:lnSpc>
              <a:defRPr sz="4400" b="1" cap="none" baseline="0">
                <a:solidFill>
                  <a:schemeClr val="bg1"/>
                </a:solidFill>
              </a:defRPr>
            </a:lvl1pPr>
          </a:lstStyle>
          <a:p>
            <a:r>
              <a:rPr lang="fi-FI"/>
              <a:t>CLICK TO EDIT MASTER TITLE STYLE</a:t>
            </a:r>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05/06/2026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sp>
        <p:nvSpPr>
          <p:cNvPr id="9" name="Picture Placeholder 7"/>
          <p:cNvSpPr>
            <a:spLocks noGrp="1"/>
          </p:cNvSpPr>
          <p:nvPr>
            <p:ph type="pic" sz="quarter" idx="15" hasCustomPrompt="1"/>
          </p:nvPr>
        </p:nvSpPr>
        <p:spPr>
          <a:xfrm>
            <a:off x="3518819" y="992776"/>
            <a:ext cx="1950164" cy="715374"/>
          </a:xfrm>
          <a:noFill/>
        </p:spPr>
        <p:txBody>
          <a:bodyPr anchor="ctr"/>
          <a:lstStyle>
            <a:lvl1pPr marL="0" indent="0" algn="ctr">
              <a:buFontTx/>
              <a:buNone/>
              <a:defRPr sz="2000" b="1" baseline="0">
                <a:solidFill>
                  <a:schemeClr val="bg1"/>
                </a:solidFill>
              </a:defRPr>
            </a:lvl1pPr>
          </a:lstStyle>
          <a:p>
            <a:r>
              <a:rPr lang="fi-FI"/>
              <a:t>Logo </a:t>
            </a:r>
            <a:r>
              <a:rPr lang="fi-FI" err="1"/>
              <a:t>here</a:t>
            </a:r>
            <a:endParaRPr lang="fi-FI"/>
          </a:p>
        </p:txBody>
      </p:sp>
    </p:spTree>
    <p:extLst>
      <p:ext uri="{BB962C8B-B14F-4D97-AF65-F5344CB8AC3E}">
        <p14:creationId xmlns:p14="http://schemas.microsoft.com/office/powerpoint/2010/main" val="1091676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107950" y="123825"/>
            <a:ext cx="8928100" cy="4895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2" name="Title 1"/>
          <p:cNvSpPr>
            <a:spLocks noGrp="1"/>
          </p:cNvSpPr>
          <p:nvPr>
            <p:ph type="title" hasCustomPrompt="1"/>
          </p:nvPr>
        </p:nvSpPr>
        <p:spPr>
          <a:xfrm>
            <a:off x="755575" y="2961383"/>
            <a:ext cx="7632700" cy="925602"/>
          </a:xfrm>
          <a:prstGeom prst="rect">
            <a:avLst/>
          </a:prstGeom>
        </p:spPr>
        <p:txBody>
          <a:bodyPr anchor="b" anchorCtr="0">
            <a:normAutofit/>
          </a:bodyPr>
          <a:lstStyle>
            <a:lvl1pPr algn="l">
              <a:lnSpc>
                <a:spcPct val="80000"/>
              </a:lnSpc>
              <a:defRPr sz="4400" b="1" cap="none" baseline="0">
                <a:solidFill>
                  <a:schemeClr val="bg1"/>
                </a:solidFill>
              </a:defRPr>
            </a:lvl1pPr>
          </a:lstStyle>
          <a:p>
            <a:r>
              <a:rPr lang="fi-FI"/>
              <a:t>CLICK TO EDIT MASTER TITLE STYLE</a:t>
            </a:r>
          </a:p>
        </p:txBody>
      </p:sp>
      <p:sp>
        <p:nvSpPr>
          <p:cNvPr id="4" name="Date Placeholder 3"/>
          <p:cNvSpPr>
            <a:spLocks noGrp="1"/>
          </p:cNvSpPr>
          <p:nvPr>
            <p:ph type="dt" sz="half" idx="10"/>
          </p:nvPr>
        </p:nvSpPr>
        <p:spPr/>
        <p:txBody>
          <a:bodyPr/>
          <a:lstStyle>
            <a:lvl1pPr>
              <a:defRPr>
                <a:noFill/>
              </a:defRPr>
            </a:lvl1pPr>
          </a:lstStyle>
          <a:p>
            <a:fld id="{0EFE15CB-DF76-4428-AA1A-F64EDAEF0077}" type="datetime1">
              <a:rPr lang="en-GB" smtClean="0"/>
              <a:t>05/06/2026</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noFill/>
              </a:defRPr>
            </a:lvl1pPr>
          </a:lstStyle>
          <a:p>
            <a:fld id="{49A25110-65A2-4B67-BF3F-8D6D3162EF46}" type="slidenum">
              <a:rPr lang="fi-FI" smtClean="0"/>
              <a:pPr/>
              <a:t>‹#›</a:t>
            </a:fld>
            <a:endParaRPr lang="fi-FI"/>
          </a:p>
        </p:txBody>
      </p:sp>
      <p:cxnSp>
        <p:nvCxnSpPr>
          <p:cNvPr id="11" name="Straight Connector 10"/>
          <p:cNvCxnSpPr/>
          <p:nvPr userDrawn="1"/>
        </p:nvCxnSpPr>
        <p:spPr>
          <a:xfrm>
            <a:off x="755575" y="3895511"/>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3341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7" name="Rectangle 6"/>
          <p:cNvSpPr/>
          <p:nvPr userDrawn="1"/>
        </p:nvSpPr>
        <p:spPr>
          <a:xfrm>
            <a:off x="107950" y="123825"/>
            <a:ext cx="8928100" cy="4895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4" name="Date Placeholder 3"/>
          <p:cNvSpPr>
            <a:spLocks noGrp="1"/>
          </p:cNvSpPr>
          <p:nvPr>
            <p:ph type="dt" sz="half" idx="10"/>
          </p:nvPr>
        </p:nvSpPr>
        <p:spPr/>
        <p:txBody>
          <a:bodyPr/>
          <a:lstStyle>
            <a:lvl1pPr>
              <a:defRPr>
                <a:solidFill>
                  <a:schemeClr val="bg1"/>
                </a:solidFill>
              </a:defRPr>
            </a:lvl1pPr>
          </a:lstStyle>
          <a:p>
            <a:fld id="{17BAFCE9-2058-4A67-ABB3-D3F6F25E3C1C}" type="datetime1">
              <a:rPr lang="en-GB" smtClean="0"/>
              <a:pPr/>
              <a:t>05/06/2026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A25110-65A2-4B67-BF3F-8D6D3162EF46}" type="slidenum">
              <a:rPr lang="fi-FI" smtClean="0"/>
              <a:pPr/>
              <a:t>‹#›</a:t>
            </a:fld>
            <a:endParaRPr lang="fi-FI"/>
          </a:p>
        </p:txBody>
      </p:sp>
      <p:sp>
        <p:nvSpPr>
          <p:cNvPr id="8"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lvl1pPr>
              <a:defRPr>
                <a:solidFill>
                  <a:schemeClr val="bg1"/>
                </a:solidFill>
              </a:defRPr>
            </a:lvl1pPr>
          </a:lstStyle>
          <a:p>
            <a:r>
              <a:rPr lang="fi-FI"/>
              <a:t>CLICK TO EDIT MASTER TITLE STYLE</a:t>
            </a:r>
            <a:endParaRPr lang="en-US"/>
          </a:p>
        </p:txBody>
      </p:sp>
      <p:sp>
        <p:nvSpPr>
          <p:cNvPr id="9" name="Text Placeholder 2"/>
          <p:cNvSpPr>
            <a:spLocks noGrp="1"/>
          </p:cNvSpPr>
          <p:nvPr>
            <p:ph idx="1"/>
          </p:nvPr>
        </p:nvSpPr>
        <p:spPr>
          <a:xfrm>
            <a:off x="755575" y="1708150"/>
            <a:ext cx="7632700" cy="2736304"/>
          </a:xfrm>
          <a:prstGeom prst="rect">
            <a:avLst/>
          </a:prstGeom>
        </p:spPr>
        <p:txBody>
          <a:bodyPr vert="horz" lIns="36000" tIns="36000" rIns="36000" bIns="36000" numCol="2" spcCol="216000" rtlCol="0" anchor="t" anchorCtr="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cxnSp>
        <p:nvCxnSpPr>
          <p:cNvPr id="10" name="Straight Connector 9"/>
          <p:cNvCxnSpPr/>
          <p:nvPr userDrawn="1"/>
        </p:nvCxnSpPr>
        <p:spPr>
          <a:xfrm>
            <a:off x="755575" y="1590058"/>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429544"/>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6pt bodytext">
    <p:spTree>
      <p:nvGrpSpPr>
        <p:cNvPr id="1" name=""/>
        <p:cNvGrpSpPr/>
        <p:nvPr/>
      </p:nvGrpSpPr>
      <p:grpSpPr>
        <a:xfrm>
          <a:off x="0" y="0"/>
          <a:ext cx="0" cy="0"/>
          <a:chOff x="0" y="0"/>
          <a:chExt cx="0" cy="0"/>
        </a:xfrm>
      </p:grpSpPr>
      <p:sp>
        <p:nvSpPr>
          <p:cNvPr id="7" name="Rectangle 6"/>
          <p:cNvSpPr/>
          <p:nvPr userDrawn="1"/>
        </p:nvSpPr>
        <p:spPr>
          <a:xfrm>
            <a:off x="107950" y="123825"/>
            <a:ext cx="8928100" cy="4895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4" name="Date Placeholder 3"/>
          <p:cNvSpPr>
            <a:spLocks noGrp="1"/>
          </p:cNvSpPr>
          <p:nvPr>
            <p:ph type="dt" sz="half" idx="10"/>
          </p:nvPr>
        </p:nvSpPr>
        <p:spPr/>
        <p:txBody>
          <a:bodyPr/>
          <a:lstStyle>
            <a:lvl1pPr>
              <a:defRPr>
                <a:solidFill>
                  <a:schemeClr val="bg1"/>
                </a:solidFill>
              </a:defRPr>
            </a:lvl1pPr>
          </a:lstStyle>
          <a:p>
            <a:fld id="{17BAFCE9-2058-4A67-ABB3-D3F6F25E3C1C}" type="datetime1">
              <a:rPr lang="en-GB" smtClean="0"/>
              <a:pPr/>
              <a:t>05/06/2026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A25110-65A2-4B67-BF3F-8D6D3162EF46}" type="slidenum">
              <a:rPr lang="fi-FI" smtClean="0"/>
              <a:pPr/>
              <a:t>‹#›</a:t>
            </a:fld>
            <a:endParaRPr lang="fi-FI"/>
          </a:p>
        </p:txBody>
      </p:sp>
      <p:sp>
        <p:nvSpPr>
          <p:cNvPr id="8"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lvl1pPr>
              <a:defRPr>
                <a:solidFill>
                  <a:schemeClr val="bg1"/>
                </a:solidFill>
              </a:defRPr>
            </a:lvl1pPr>
          </a:lstStyle>
          <a:p>
            <a:r>
              <a:rPr lang="fi-FI"/>
              <a:t>CLICK TO EDIT MASTER TITLE STYLE</a:t>
            </a:r>
            <a:endParaRPr lang="en-US"/>
          </a:p>
        </p:txBody>
      </p:sp>
      <p:sp>
        <p:nvSpPr>
          <p:cNvPr id="9" name="Text Placeholder 2"/>
          <p:cNvSpPr>
            <a:spLocks noGrp="1"/>
          </p:cNvSpPr>
          <p:nvPr>
            <p:ph idx="1"/>
          </p:nvPr>
        </p:nvSpPr>
        <p:spPr>
          <a:xfrm>
            <a:off x="755575" y="1858402"/>
            <a:ext cx="7632700" cy="2585011"/>
          </a:xfrm>
          <a:prstGeom prst="rect">
            <a:avLst/>
          </a:prstGeom>
        </p:spPr>
        <p:txBody>
          <a:bodyPr vert="horz" lIns="36000" tIns="36000" rIns="36000" bIns="36000" numCol="2" spcCol="216000" rtlCol="0" anchor="t" anchorCtr="0">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cxnSp>
        <p:nvCxnSpPr>
          <p:cNvPr id="10" name="Straight Connector 9"/>
          <p:cNvCxnSpPr/>
          <p:nvPr userDrawn="1"/>
        </p:nvCxnSpPr>
        <p:spPr>
          <a:xfrm>
            <a:off x="755575" y="1590058"/>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4456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6pt bodytext ">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17BAFCE9-2058-4A67-ABB3-D3F6F25E3C1C}" type="datetime1">
              <a:rPr lang="en-GB" smtClean="0"/>
              <a:pPr/>
              <a:t>05/06/2026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A25110-65A2-4B67-BF3F-8D6D3162EF46}" type="slidenum">
              <a:rPr lang="fi-FI" smtClean="0"/>
              <a:pPr/>
              <a:t>‹#›</a:t>
            </a:fld>
            <a:endParaRPr lang="fi-FI"/>
          </a:p>
        </p:txBody>
      </p:sp>
      <p:sp>
        <p:nvSpPr>
          <p:cNvPr id="8"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lvl1pPr>
              <a:defRPr>
                <a:solidFill>
                  <a:schemeClr val="tx1"/>
                </a:solidFill>
              </a:defRPr>
            </a:lvl1pPr>
          </a:lstStyle>
          <a:p>
            <a:r>
              <a:rPr lang="fi-FI"/>
              <a:t>CLICK TO EDIT MASTER TITLE STYLE</a:t>
            </a:r>
            <a:endParaRPr lang="en-US"/>
          </a:p>
        </p:txBody>
      </p:sp>
      <p:sp>
        <p:nvSpPr>
          <p:cNvPr id="9" name="Text Placeholder 2"/>
          <p:cNvSpPr>
            <a:spLocks noGrp="1"/>
          </p:cNvSpPr>
          <p:nvPr>
            <p:ph idx="1"/>
          </p:nvPr>
        </p:nvSpPr>
        <p:spPr>
          <a:xfrm>
            <a:off x="755575" y="1858402"/>
            <a:ext cx="7632700" cy="2585011"/>
          </a:xfrm>
          <a:prstGeom prst="rect">
            <a:avLst/>
          </a:prstGeom>
        </p:spPr>
        <p:txBody>
          <a:bodyPr vert="horz" lIns="36000" tIns="36000" rIns="36000" bIns="36000" numCol="2" spcCol="216000" rtlCol="0" anchor="t" anchorCtr="0">
            <a:noAutofit/>
          </a:bodyPr>
          <a:lstStyle>
            <a:lvl1pPr>
              <a:buClr>
                <a:schemeClr val="bg1"/>
              </a:buClr>
              <a:defRPr sz="1600">
                <a:solidFill>
                  <a:schemeClr val="tx2"/>
                </a:solidFill>
              </a:defRPr>
            </a:lvl1pPr>
            <a:lvl2pPr>
              <a:buClr>
                <a:schemeClr val="bg1"/>
              </a:buClr>
              <a:defRPr sz="1400">
                <a:solidFill>
                  <a:schemeClr val="tx2"/>
                </a:solidFill>
              </a:defRPr>
            </a:lvl2pPr>
            <a:lvl3pPr>
              <a:buClr>
                <a:schemeClr val="bg1"/>
              </a:buClr>
              <a:defRPr sz="1200">
                <a:solidFill>
                  <a:schemeClr val="tx2"/>
                </a:solidFill>
              </a:defRPr>
            </a:lvl3pPr>
            <a:lvl4pPr>
              <a:buClr>
                <a:schemeClr val="bg1"/>
              </a:buClr>
              <a:defRPr sz="1000">
                <a:solidFill>
                  <a:schemeClr val="tx2"/>
                </a:solidFill>
              </a:defRPr>
            </a:lvl4pPr>
            <a:lvl5pPr>
              <a:buClr>
                <a:schemeClr val="bg1"/>
              </a:buClr>
              <a:defRPr sz="1000">
                <a:solidFill>
                  <a:schemeClr val="tx2"/>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cxnSp>
        <p:nvCxnSpPr>
          <p:cNvPr id="10" name="Straight Connector 9"/>
          <p:cNvCxnSpPr/>
          <p:nvPr userDrawn="1"/>
        </p:nvCxnSpPr>
        <p:spPr>
          <a:xfrm>
            <a:off x="755575" y="1590058"/>
            <a:ext cx="7632775" cy="0"/>
          </a:xfrm>
          <a:prstGeom prst="line">
            <a:avLst/>
          </a:prstGeom>
          <a:ln w="825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774614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itle and content ">
    <p:spTree>
      <p:nvGrpSpPr>
        <p:cNvPr id="1" name=""/>
        <p:cNvGrpSpPr/>
        <p:nvPr/>
      </p:nvGrpSpPr>
      <p:grpSpPr>
        <a:xfrm>
          <a:off x="0" y="0"/>
          <a:ext cx="0" cy="0"/>
          <a:chOff x="0" y="0"/>
          <a:chExt cx="0" cy="0"/>
        </a:xfrm>
      </p:grpSpPr>
      <p:sp>
        <p:nvSpPr>
          <p:cNvPr id="7" name="Rectangle 6"/>
          <p:cNvSpPr/>
          <p:nvPr userDrawn="1"/>
        </p:nvSpPr>
        <p:spPr>
          <a:xfrm>
            <a:off x="107950" y="123825"/>
            <a:ext cx="8928100" cy="4895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4" name="Date Placeholder 3"/>
          <p:cNvSpPr>
            <a:spLocks noGrp="1"/>
          </p:cNvSpPr>
          <p:nvPr>
            <p:ph type="dt" sz="half" idx="10"/>
          </p:nvPr>
        </p:nvSpPr>
        <p:spPr/>
        <p:txBody>
          <a:bodyPr/>
          <a:lstStyle>
            <a:lvl1pPr>
              <a:defRPr>
                <a:solidFill>
                  <a:schemeClr val="bg1"/>
                </a:solidFill>
              </a:defRPr>
            </a:lvl1pPr>
          </a:lstStyle>
          <a:p>
            <a:fld id="{17BAFCE9-2058-4A67-ABB3-D3F6F25E3C1C}" type="datetime1">
              <a:rPr lang="en-GB" smtClean="0"/>
              <a:pPr/>
              <a:t>05/06/2026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A25110-65A2-4B67-BF3F-8D6D3162EF46}" type="slidenum">
              <a:rPr lang="fi-FI" smtClean="0"/>
              <a:pPr/>
              <a:t>‹#›</a:t>
            </a:fld>
            <a:endParaRPr lang="fi-FI"/>
          </a:p>
        </p:txBody>
      </p:sp>
      <p:sp>
        <p:nvSpPr>
          <p:cNvPr id="8"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lvl1pPr>
              <a:defRPr>
                <a:solidFill>
                  <a:schemeClr val="bg1"/>
                </a:solidFill>
              </a:defRPr>
            </a:lvl1pPr>
          </a:lstStyle>
          <a:p>
            <a:r>
              <a:rPr lang="fi-FI"/>
              <a:t>CLICK TO EDIT MASTER TITLE STYLE</a:t>
            </a:r>
            <a:endParaRPr lang="en-US"/>
          </a:p>
        </p:txBody>
      </p:sp>
      <p:sp>
        <p:nvSpPr>
          <p:cNvPr id="9" name="Text Placeholder 2"/>
          <p:cNvSpPr>
            <a:spLocks noGrp="1"/>
          </p:cNvSpPr>
          <p:nvPr>
            <p:ph idx="1"/>
          </p:nvPr>
        </p:nvSpPr>
        <p:spPr>
          <a:xfrm>
            <a:off x="755575" y="1851024"/>
            <a:ext cx="7632700" cy="2593429"/>
          </a:xfrm>
          <a:prstGeom prst="rect">
            <a:avLst/>
          </a:prstGeom>
        </p:spPr>
        <p:txBody>
          <a:bodyPr vert="horz" lIns="36000" tIns="36000" rIns="36000" bIns="36000" rtlCol="0" anchor="t" anchorCtr="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cxnSp>
        <p:nvCxnSpPr>
          <p:cNvPr id="10" name="Straight Connector 9"/>
          <p:cNvCxnSpPr/>
          <p:nvPr userDrawn="1"/>
        </p:nvCxnSpPr>
        <p:spPr>
          <a:xfrm>
            <a:off x="755575" y="1590058"/>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345274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Title and content -16pt bodytext">
    <p:spTree>
      <p:nvGrpSpPr>
        <p:cNvPr id="1" name=""/>
        <p:cNvGrpSpPr/>
        <p:nvPr/>
      </p:nvGrpSpPr>
      <p:grpSpPr>
        <a:xfrm>
          <a:off x="0" y="0"/>
          <a:ext cx="0" cy="0"/>
          <a:chOff x="0" y="0"/>
          <a:chExt cx="0" cy="0"/>
        </a:xfrm>
      </p:grpSpPr>
      <p:sp>
        <p:nvSpPr>
          <p:cNvPr id="7" name="Rectangle 6"/>
          <p:cNvSpPr/>
          <p:nvPr userDrawn="1"/>
        </p:nvSpPr>
        <p:spPr>
          <a:xfrm>
            <a:off x="107950" y="123825"/>
            <a:ext cx="8928100" cy="48954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charset="0"/>
            </a:endParaRPr>
          </a:p>
        </p:txBody>
      </p:sp>
      <p:sp>
        <p:nvSpPr>
          <p:cNvPr id="4" name="Date Placeholder 3"/>
          <p:cNvSpPr>
            <a:spLocks noGrp="1"/>
          </p:cNvSpPr>
          <p:nvPr>
            <p:ph type="dt" sz="half" idx="10"/>
          </p:nvPr>
        </p:nvSpPr>
        <p:spPr/>
        <p:txBody>
          <a:bodyPr/>
          <a:lstStyle>
            <a:lvl1pPr>
              <a:defRPr>
                <a:solidFill>
                  <a:schemeClr val="bg1"/>
                </a:solidFill>
              </a:defRPr>
            </a:lvl1pPr>
          </a:lstStyle>
          <a:p>
            <a:fld id="{17BAFCE9-2058-4A67-ABB3-D3F6F25E3C1C}" type="datetime1">
              <a:rPr lang="en-GB" smtClean="0"/>
              <a:pPr/>
              <a:t>05/06/2026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Presentation name / Author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9A25110-65A2-4B67-BF3F-8D6D3162EF46}" type="slidenum">
              <a:rPr lang="fi-FI" smtClean="0"/>
              <a:pPr/>
              <a:t>‹#›</a:t>
            </a:fld>
            <a:endParaRPr lang="fi-FI"/>
          </a:p>
        </p:txBody>
      </p:sp>
      <p:sp>
        <p:nvSpPr>
          <p:cNvPr id="8"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lvl1pPr>
              <a:defRPr>
                <a:solidFill>
                  <a:schemeClr val="bg1"/>
                </a:solidFill>
              </a:defRPr>
            </a:lvl1pPr>
          </a:lstStyle>
          <a:p>
            <a:r>
              <a:rPr lang="fi-FI"/>
              <a:t>CLICK TO EDIT MASTER TITLE STYLE</a:t>
            </a:r>
            <a:endParaRPr lang="en-US"/>
          </a:p>
        </p:txBody>
      </p:sp>
      <p:sp>
        <p:nvSpPr>
          <p:cNvPr id="9" name="Text Placeholder 2"/>
          <p:cNvSpPr>
            <a:spLocks noGrp="1"/>
          </p:cNvSpPr>
          <p:nvPr>
            <p:ph idx="1"/>
          </p:nvPr>
        </p:nvSpPr>
        <p:spPr>
          <a:xfrm>
            <a:off x="755575" y="1858402"/>
            <a:ext cx="7632700" cy="2585011"/>
          </a:xfrm>
          <a:prstGeom prst="rect">
            <a:avLst/>
          </a:prstGeom>
        </p:spPr>
        <p:txBody>
          <a:bodyPr vert="horz" lIns="36000" tIns="36000" rIns="36000" bIns="36000" numCol="2" spcCol="216000" rtlCol="0" anchor="t" anchorCtr="0">
            <a:noAutofit/>
          </a:bodyPr>
          <a:lstStyle>
            <a:lvl1pPr>
              <a:buClr>
                <a:schemeClr val="bg1"/>
              </a:buClr>
              <a:defRPr sz="1600">
                <a:solidFill>
                  <a:schemeClr val="bg1"/>
                </a:solidFill>
              </a:defRPr>
            </a:lvl1pPr>
            <a:lvl2pPr>
              <a:buClr>
                <a:schemeClr val="bg1"/>
              </a:buClr>
              <a:defRPr sz="1400">
                <a:solidFill>
                  <a:schemeClr val="bg1"/>
                </a:solidFill>
              </a:defRPr>
            </a:lvl2pPr>
            <a:lvl3pPr>
              <a:buClr>
                <a:schemeClr val="bg1"/>
              </a:buClr>
              <a:defRPr sz="12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cxnSp>
        <p:nvCxnSpPr>
          <p:cNvPr id="10" name="Straight Connector 9"/>
          <p:cNvCxnSpPr/>
          <p:nvPr userDrawn="1"/>
        </p:nvCxnSpPr>
        <p:spPr>
          <a:xfrm>
            <a:off x="755575" y="1590058"/>
            <a:ext cx="7632775" cy="0"/>
          </a:xfrm>
          <a:prstGeom prst="line">
            <a:avLst/>
          </a:prstGeom>
          <a:ln w="825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01235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
    <p:bg>
      <p:bgRef idx="1001">
        <a:schemeClr val="bg1"/>
      </p:bgRef>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D806797-C662-0D48-A415-0BF26F632F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8" name="Title Placeholder 6"/>
          <p:cNvSpPr>
            <a:spLocks noGrp="1"/>
          </p:cNvSpPr>
          <p:nvPr>
            <p:ph type="title"/>
          </p:nvPr>
        </p:nvSpPr>
        <p:spPr>
          <a:xfrm>
            <a:off x="755650" y="784984"/>
            <a:ext cx="5518690" cy="993775"/>
          </a:xfrm>
          <a:prstGeom prst="rect">
            <a:avLst/>
          </a:prstGeom>
        </p:spPr>
        <p:txBody>
          <a:bodyPr vert="horz" lIns="91440" tIns="45720" rIns="91440" bIns="45720" rtlCol="0" anchor="b">
            <a:normAutofit/>
          </a:bodyPr>
          <a:lstStyle>
            <a:lvl1pPr>
              <a:lnSpc>
                <a:spcPts val="4500"/>
              </a:lnSpc>
              <a:defRPr>
                <a:solidFill>
                  <a:schemeClr val="bg2"/>
                </a:solidFill>
              </a:defRPr>
            </a:lvl1pPr>
          </a:lstStyle>
          <a:p>
            <a:r>
              <a:rPr lang="fi-FI"/>
              <a:t>CLICK TO EDIT MASTER TITLE STYLE</a:t>
            </a:r>
            <a:endParaRPr lang="en-US"/>
          </a:p>
        </p:txBody>
      </p:sp>
      <p:sp>
        <p:nvSpPr>
          <p:cNvPr id="9" name="Text Placeholder 2"/>
          <p:cNvSpPr>
            <a:spLocks noGrp="1"/>
          </p:cNvSpPr>
          <p:nvPr>
            <p:ph idx="1"/>
          </p:nvPr>
        </p:nvSpPr>
        <p:spPr>
          <a:xfrm>
            <a:off x="755651" y="1707654"/>
            <a:ext cx="5518690" cy="2736304"/>
          </a:xfrm>
          <a:prstGeom prst="rect">
            <a:avLst/>
          </a:prstGeom>
        </p:spPr>
        <p:txBody>
          <a:bodyPr vert="horz" lIns="36000" tIns="36000" rIns="36000" bIns="36000" rtlCol="0" anchor="t" anchorCtr="0">
            <a:noAutofit/>
          </a:bodyPr>
          <a:lstStyle>
            <a:lvl1pPr>
              <a:defRPr sz="1600"/>
            </a:lvl1pPr>
            <a:lvl2pPr>
              <a:defRPr sz="1400"/>
            </a:lvl2pPr>
            <a:lvl3pPr>
              <a:defRPr sz="1200"/>
            </a:lvl3pPr>
            <a:lvl4pPr>
              <a:defRPr sz="1000"/>
            </a:lvl4pPr>
            <a:lvl5pPr>
              <a:defRPr sz="1000"/>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Tree>
    <p:extLst>
      <p:ext uri="{BB962C8B-B14F-4D97-AF65-F5344CB8AC3E}">
        <p14:creationId xmlns:p14="http://schemas.microsoft.com/office/powerpoint/2010/main" val="418615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and content ">
    <p:bg>
      <p:bgRef idx="1001">
        <a:schemeClr val="bg1"/>
      </p:bgRef>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4F00593-D1B3-0D43-B943-424F7BB6E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12"/>
          </p:nvPr>
        </p:nvSpPr>
        <p:spPr/>
        <p:txBody>
          <a:bodyPr/>
          <a:lstStyle/>
          <a:p>
            <a:fld id="{49A25110-65A2-4B67-BF3F-8D6D3162EF46}" type="slidenum">
              <a:rPr lang="fi-FI" smtClean="0"/>
              <a:t>‹#›</a:t>
            </a:fld>
            <a:endParaRPr lang="fi-FI"/>
          </a:p>
        </p:txBody>
      </p:sp>
      <p:sp>
        <p:nvSpPr>
          <p:cNvPr id="8" name="Title Placeholder 6"/>
          <p:cNvSpPr>
            <a:spLocks noGrp="1"/>
          </p:cNvSpPr>
          <p:nvPr>
            <p:ph type="title"/>
          </p:nvPr>
        </p:nvSpPr>
        <p:spPr>
          <a:xfrm>
            <a:off x="755650" y="784984"/>
            <a:ext cx="5518690" cy="993775"/>
          </a:xfrm>
          <a:prstGeom prst="rect">
            <a:avLst/>
          </a:prstGeom>
        </p:spPr>
        <p:txBody>
          <a:bodyPr vert="horz" lIns="91440" tIns="45720" rIns="91440" bIns="45720" rtlCol="0" anchor="b">
            <a:normAutofit/>
          </a:bodyPr>
          <a:lstStyle>
            <a:lvl1pPr>
              <a:lnSpc>
                <a:spcPts val="4500"/>
              </a:lnSpc>
              <a:defRPr>
                <a:solidFill>
                  <a:schemeClr val="bg2"/>
                </a:solidFill>
              </a:defRPr>
            </a:lvl1pPr>
          </a:lstStyle>
          <a:p>
            <a:r>
              <a:rPr lang="fi-FI"/>
              <a:t>CLICK TO EDIT MASTER TITLE STYLE</a:t>
            </a:r>
            <a:endParaRPr lang="en-US"/>
          </a:p>
        </p:txBody>
      </p:sp>
      <p:sp>
        <p:nvSpPr>
          <p:cNvPr id="9" name="Text Placeholder 2"/>
          <p:cNvSpPr>
            <a:spLocks noGrp="1"/>
          </p:cNvSpPr>
          <p:nvPr>
            <p:ph idx="1"/>
          </p:nvPr>
        </p:nvSpPr>
        <p:spPr>
          <a:xfrm>
            <a:off x="755651" y="1707654"/>
            <a:ext cx="5518690" cy="2736304"/>
          </a:xfrm>
          <a:prstGeom prst="rect">
            <a:avLst/>
          </a:prstGeom>
        </p:spPr>
        <p:txBody>
          <a:bodyPr vert="horz" lIns="36000" tIns="36000" rIns="36000" bIns="36000" rtlCol="0" anchor="t" anchorCtr="0">
            <a:noAutofit/>
          </a:bodyPr>
          <a:lstStyle>
            <a:lvl1pPr>
              <a:defRPr sz="1600"/>
            </a:lvl1pPr>
            <a:lvl2pPr>
              <a:defRPr sz="1400"/>
            </a:lvl2pPr>
            <a:lvl3pPr>
              <a:defRPr sz="1200"/>
            </a:lvl3pPr>
            <a:lvl4pPr>
              <a:defRPr sz="1000"/>
            </a:lvl4pPr>
            <a:lvl5pPr>
              <a:defRPr sz="1000"/>
            </a:lvl5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Tree>
    <p:extLst>
      <p:ext uri="{BB962C8B-B14F-4D97-AF65-F5344CB8AC3E}">
        <p14:creationId xmlns:p14="http://schemas.microsoft.com/office/powerpoint/2010/main" val="28381073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55650" y="1707654"/>
            <a:ext cx="7632700" cy="2736304"/>
          </a:xfrm>
          <a:prstGeom prst="rect">
            <a:avLst/>
          </a:prstGeom>
        </p:spPr>
        <p:txBody>
          <a:bodyPr vert="horz" lIns="36000" tIns="36000" rIns="36000" bIns="36000" rtlCol="0" anchor="t" anchorCtr="0">
            <a:noAutofit/>
          </a:body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4" name="Date Placeholder 3"/>
          <p:cNvSpPr>
            <a:spLocks noGrp="1"/>
          </p:cNvSpPr>
          <p:nvPr>
            <p:ph type="dt" sz="half" idx="2"/>
          </p:nvPr>
        </p:nvSpPr>
        <p:spPr>
          <a:xfrm>
            <a:off x="804290" y="4836398"/>
            <a:ext cx="1152965" cy="143954"/>
          </a:xfrm>
          <a:prstGeom prst="rect">
            <a:avLst/>
          </a:prstGeom>
        </p:spPr>
        <p:txBody>
          <a:bodyPr vert="horz" lIns="36000" tIns="36000" rIns="36000" bIns="36000" rtlCol="0" anchor="ctr" anchorCtr="0">
            <a:noAutofit/>
          </a:bodyPr>
          <a:lstStyle>
            <a:lvl1pPr algn="l">
              <a:defRPr sz="700" b="0" i="0">
                <a:solidFill>
                  <a:srgbClr val="7F7F7F"/>
                </a:solidFill>
                <a:latin typeface="Open Sans" charset="0"/>
                <a:ea typeface="Open Sans" charset="0"/>
                <a:cs typeface="Open Sans" charset="0"/>
              </a:defRPr>
            </a:lvl1pPr>
          </a:lstStyle>
          <a:p>
            <a:fld id="{A25CC2C9-1C0E-47D0-AEFE-63C374E4A9E0}" type="datetime1">
              <a:rPr lang="en-GB" smtClean="0"/>
              <a:pPr/>
              <a:t>05/06/2026</a:t>
            </a:fld>
            <a:endParaRPr lang="fi-FI"/>
          </a:p>
        </p:txBody>
      </p:sp>
      <p:sp>
        <p:nvSpPr>
          <p:cNvPr id="5" name="Footer Placeholder 4"/>
          <p:cNvSpPr>
            <a:spLocks noGrp="1"/>
          </p:cNvSpPr>
          <p:nvPr>
            <p:ph type="ftr" sz="quarter" idx="3"/>
          </p:nvPr>
        </p:nvSpPr>
        <p:spPr>
          <a:xfrm>
            <a:off x="1957256" y="4836398"/>
            <a:ext cx="6408085" cy="143954"/>
          </a:xfrm>
          <a:prstGeom prst="rect">
            <a:avLst/>
          </a:prstGeom>
        </p:spPr>
        <p:txBody>
          <a:bodyPr vert="horz" lIns="36000" tIns="36000" rIns="36000" bIns="36000" rtlCol="0" anchor="ctr" anchorCtr="0">
            <a:noAutofit/>
          </a:bodyPr>
          <a:lstStyle>
            <a:lvl1pPr algn="l">
              <a:defRPr sz="700" b="0" i="0">
                <a:solidFill>
                  <a:srgbClr val="7F7F7F"/>
                </a:solidFill>
                <a:latin typeface="Open Sans" charset="0"/>
                <a:ea typeface="Open Sans" charset="0"/>
                <a:cs typeface="Open Sans" charset="0"/>
              </a:defRPr>
            </a:lvl1pPr>
          </a:lstStyle>
          <a:p>
            <a:r>
              <a:rPr lang="fi-FI"/>
              <a:t>Presentation name / Author</a:t>
            </a:r>
          </a:p>
        </p:txBody>
      </p:sp>
      <p:sp>
        <p:nvSpPr>
          <p:cNvPr id="6" name="Slide Number Placeholder 5"/>
          <p:cNvSpPr>
            <a:spLocks noGrp="1"/>
          </p:cNvSpPr>
          <p:nvPr>
            <p:ph type="sldNum" sz="quarter" idx="4"/>
          </p:nvPr>
        </p:nvSpPr>
        <p:spPr>
          <a:xfrm>
            <a:off x="166318" y="4836809"/>
            <a:ext cx="215906" cy="143954"/>
          </a:xfrm>
          <a:prstGeom prst="rect">
            <a:avLst/>
          </a:prstGeom>
        </p:spPr>
        <p:txBody>
          <a:bodyPr vert="horz" lIns="36000" tIns="36000" rIns="36000" bIns="36000" rtlCol="0" anchor="ctr" anchorCtr="0">
            <a:noAutofit/>
          </a:bodyPr>
          <a:lstStyle>
            <a:lvl1pPr algn="l">
              <a:defRPr sz="700" b="0" i="0">
                <a:solidFill>
                  <a:srgbClr val="7F7F7F"/>
                </a:solidFill>
                <a:latin typeface="Open Sans" charset="0"/>
                <a:ea typeface="Open Sans" charset="0"/>
                <a:cs typeface="Open Sans" charset="0"/>
              </a:defRPr>
            </a:lvl1pPr>
          </a:lstStyle>
          <a:p>
            <a:fld id="{49A25110-65A2-4B67-BF3F-8D6D3162EF46}" type="slidenum">
              <a:rPr lang="fi-FI" smtClean="0"/>
              <a:pPr/>
              <a:t>‹#›</a:t>
            </a:fld>
            <a:endParaRPr lang="fi-FI"/>
          </a:p>
        </p:txBody>
      </p:sp>
      <p:sp>
        <p:nvSpPr>
          <p:cNvPr id="7" name="Title Placeholder 6"/>
          <p:cNvSpPr>
            <a:spLocks noGrp="1"/>
          </p:cNvSpPr>
          <p:nvPr>
            <p:ph type="title"/>
          </p:nvPr>
        </p:nvSpPr>
        <p:spPr>
          <a:xfrm>
            <a:off x="755650" y="622935"/>
            <a:ext cx="7632700" cy="993775"/>
          </a:xfrm>
          <a:prstGeom prst="rect">
            <a:avLst/>
          </a:prstGeom>
        </p:spPr>
        <p:txBody>
          <a:bodyPr vert="horz" lIns="91440" tIns="45720" rIns="91440" bIns="45720" rtlCol="0" anchor="b">
            <a:normAutofit/>
          </a:bodyPr>
          <a:lstStyle/>
          <a:p>
            <a:r>
              <a:rPr lang="fi-FI"/>
              <a:t>CLICK TO EDIT MASTER TITLE STYLE</a:t>
            </a:r>
            <a:endParaRPr lang="en-US"/>
          </a:p>
        </p:txBody>
      </p:sp>
    </p:spTree>
    <p:extLst>
      <p:ext uri="{BB962C8B-B14F-4D97-AF65-F5344CB8AC3E}">
        <p14:creationId xmlns:p14="http://schemas.microsoft.com/office/powerpoint/2010/main" val="2861455390"/>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50" r:id="rId3"/>
    <p:sldLayoutId id="2147483689" r:id="rId4"/>
    <p:sldLayoutId id="2147483692" r:id="rId5"/>
    <p:sldLayoutId id="2147483688" r:id="rId6"/>
    <p:sldLayoutId id="2147483690" r:id="rId7"/>
    <p:sldLayoutId id="2147483707" r:id="rId8"/>
    <p:sldLayoutId id="2147483709" r:id="rId9"/>
    <p:sldLayoutId id="2147483684" r:id="rId10"/>
    <p:sldLayoutId id="2147483652" r:id="rId11"/>
    <p:sldLayoutId id="2147483653" r:id="rId12"/>
    <p:sldLayoutId id="2147483664" r:id="rId13"/>
    <p:sldLayoutId id="2147483662" r:id="rId14"/>
    <p:sldLayoutId id="2147483691" r:id="rId15"/>
    <p:sldLayoutId id="2147483687" r:id="rId16"/>
    <p:sldLayoutId id="2147483654" r:id="rId17"/>
    <p:sldLayoutId id="2147483693" r:id="rId18"/>
  </p:sldLayoutIdLst>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hf hdr="0"/>
  <p:txStyles>
    <p:titleStyle>
      <a:lvl1pPr algn="l" defTabSz="914400" rtl="0" eaLnBrk="1" latinLnBrk="0" hangingPunct="1">
        <a:lnSpc>
          <a:spcPct val="80000"/>
        </a:lnSpc>
        <a:spcBef>
          <a:spcPct val="0"/>
        </a:spcBef>
        <a:buNone/>
        <a:defRPr sz="5000" b="1" i="0" kern="1200" spc="-150" baseline="0">
          <a:solidFill>
            <a:schemeClr val="tx1"/>
          </a:solidFill>
          <a:latin typeface="Khand Semibold" charset="0"/>
          <a:ea typeface="Khand Semibold" charset="0"/>
          <a:cs typeface="Khand Semibold" charset="0"/>
        </a:defRPr>
      </a:lvl1pPr>
    </p:titleStyle>
    <p:bodyStyle>
      <a:lvl1pPr marL="179388" indent="-179388" algn="l" defTabSz="914400" rtl="0" eaLnBrk="1" latinLnBrk="0" hangingPunct="1">
        <a:spcBef>
          <a:spcPts val="600"/>
        </a:spcBef>
        <a:buClr>
          <a:schemeClr val="tx1"/>
        </a:buClr>
        <a:buFont typeface="Arial" panose="020B0604020202020204" pitchFamily="34" charset="0"/>
        <a:buChar char="•"/>
        <a:defRPr sz="1200" b="0" i="0" kern="1200">
          <a:solidFill>
            <a:schemeClr val="tx2"/>
          </a:solidFill>
          <a:latin typeface="Open Sans" charset="0"/>
          <a:ea typeface="Open Sans" charset="0"/>
          <a:cs typeface="Open Sans" charset="0"/>
        </a:defRPr>
      </a:lvl1pPr>
      <a:lvl2pPr marL="538163" indent="-273050" algn="l" defTabSz="914400" rtl="0" eaLnBrk="1" latinLnBrk="0" hangingPunct="1">
        <a:spcBef>
          <a:spcPts val="600"/>
        </a:spcBef>
        <a:buClr>
          <a:schemeClr val="tx1"/>
        </a:buClr>
        <a:buFont typeface="Arial" panose="020B0604020202020204" pitchFamily="34" charset="0"/>
        <a:buChar char="–"/>
        <a:defRPr sz="1100" b="0" i="0" kern="1200">
          <a:solidFill>
            <a:schemeClr val="tx2"/>
          </a:solidFill>
          <a:latin typeface="Open Sans" charset="0"/>
          <a:ea typeface="Open Sans" charset="0"/>
          <a:cs typeface="Open Sans" charset="0"/>
        </a:defRPr>
      </a:lvl2pPr>
      <a:lvl3pPr marL="809625" indent="-185738" algn="l" defTabSz="914400" rtl="0" eaLnBrk="1" latinLnBrk="0" hangingPunct="1">
        <a:spcBef>
          <a:spcPts val="600"/>
        </a:spcBef>
        <a:buClr>
          <a:schemeClr val="tx1"/>
        </a:buClr>
        <a:buFont typeface="Arial" panose="020B0604020202020204" pitchFamily="34" charset="0"/>
        <a:buChar char="•"/>
        <a:defRPr sz="1050" b="0" i="0" kern="1200">
          <a:solidFill>
            <a:schemeClr val="tx2"/>
          </a:solidFill>
          <a:latin typeface="Open Sans" charset="0"/>
          <a:ea typeface="Open Sans" charset="0"/>
          <a:cs typeface="Open Sans" charset="0"/>
        </a:defRPr>
      </a:lvl3pPr>
      <a:lvl4pPr marL="1168400" indent="-273050" algn="l" defTabSz="914400" rtl="0" eaLnBrk="1" latinLnBrk="0" hangingPunct="1">
        <a:spcBef>
          <a:spcPts val="600"/>
        </a:spcBef>
        <a:buClr>
          <a:schemeClr val="tx1"/>
        </a:buClr>
        <a:buFont typeface="Arial" panose="020B0604020202020204" pitchFamily="34" charset="0"/>
        <a:buChar char="–"/>
        <a:defRPr sz="800" b="0" i="0" kern="1200">
          <a:solidFill>
            <a:schemeClr val="tx2"/>
          </a:solidFill>
          <a:latin typeface="Open Sans" charset="0"/>
          <a:ea typeface="Open Sans" charset="0"/>
          <a:cs typeface="Open Sans" charset="0"/>
        </a:defRPr>
      </a:lvl4pPr>
      <a:lvl5pPr marL="1433513" indent="-179388" algn="l" defTabSz="914400" rtl="0" eaLnBrk="1" latinLnBrk="0" hangingPunct="1">
        <a:spcBef>
          <a:spcPts val="600"/>
        </a:spcBef>
        <a:buClr>
          <a:schemeClr val="tx1"/>
        </a:buClr>
        <a:buFont typeface="Arial" panose="020B0604020202020204" pitchFamily="34" charset="0"/>
        <a:buChar char="•"/>
        <a:defRPr sz="800" b="0" i="0" kern="1200">
          <a:solidFill>
            <a:schemeClr val="tx2"/>
          </a:solidFill>
          <a:latin typeface="Open Sans" charset="0"/>
          <a:ea typeface="Open Sans" charset="0"/>
          <a:cs typeface="Open Sans" charset="0"/>
        </a:defRPr>
      </a:lvl5pPr>
      <a:lvl6pPr marL="1704975" indent="-179388" algn="l" defTabSz="914400" rtl="0" eaLnBrk="1" latinLnBrk="0" hangingPunct="1">
        <a:spcBef>
          <a:spcPts val="600"/>
        </a:spcBef>
        <a:buClr>
          <a:schemeClr val="tx1"/>
        </a:buClr>
        <a:buFont typeface="Arial" panose="020B0604020202020204" pitchFamily="34" charset="0"/>
        <a:buChar char="•"/>
        <a:defRPr sz="1000" kern="1200">
          <a:solidFill>
            <a:schemeClr val="tx1"/>
          </a:solidFill>
          <a:latin typeface="+mn-lt"/>
          <a:ea typeface="+mn-ea"/>
          <a:cs typeface="+mn-cs"/>
        </a:defRPr>
      </a:lvl6pPr>
      <a:lvl7pPr marL="1971675" indent="-179388" algn="l" defTabSz="914400" rtl="0" eaLnBrk="1" latinLnBrk="0" hangingPunct="1">
        <a:spcBef>
          <a:spcPts val="600"/>
        </a:spcBef>
        <a:buClr>
          <a:schemeClr val="tx1"/>
        </a:buClr>
        <a:buFont typeface="Arial" panose="020B0604020202020204" pitchFamily="34" charset="0"/>
        <a:buChar char="•"/>
        <a:defRPr sz="1000" kern="1200">
          <a:solidFill>
            <a:schemeClr val="tx1"/>
          </a:solidFill>
          <a:latin typeface="+mn-lt"/>
          <a:ea typeface="+mn-ea"/>
          <a:cs typeface="+mn-cs"/>
        </a:defRPr>
      </a:lvl7pPr>
      <a:lvl8pPr marL="2243138" indent="-179388" algn="l" defTabSz="914400" rtl="0" eaLnBrk="1" latinLnBrk="0" hangingPunct="1">
        <a:spcBef>
          <a:spcPts val="600"/>
        </a:spcBef>
        <a:buClr>
          <a:schemeClr val="tx1"/>
        </a:buClr>
        <a:buFont typeface="Arial" panose="020B0604020202020204" pitchFamily="34" charset="0"/>
        <a:buChar char="•"/>
        <a:defRPr sz="1000" kern="1200">
          <a:solidFill>
            <a:schemeClr val="tx1"/>
          </a:solidFill>
          <a:latin typeface="+mn-lt"/>
          <a:ea typeface="+mn-ea"/>
          <a:cs typeface="+mn-cs"/>
        </a:defRPr>
      </a:lvl8pPr>
      <a:lvl9pPr marL="2508250" indent="-179388" algn="l" defTabSz="914400" rtl="0" eaLnBrk="1" latinLnBrk="0" hangingPunct="1">
        <a:spcBef>
          <a:spcPts val="600"/>
        </a:spcBef>
        <a:buClr>
          <a:schemeClr val="tx1"/>
        </a:buClr>
        <a:buFont typeface="Arial" panose="020B0604020202020204" pitchFamily="34" charset="0"/>
        <a:buChar char="•"/>
        <a:defRPr sz="1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2" userDrawn="1">
          <p15:clr>
            <a:srgbClr val="F26B43"/>
          </p15:clr>
        </p15:guide>
        <p15:guide id="2" pos="476" userDrawn="1">
          <p15:clr>
            <a:srgbClr val="F26B43"/>
          </p15:clr>
        </p15:guide>
        <p15:guide id="3" orient="horz" pos="1076" userDrawn="1">
          <p15:clr>
            <a:srgbClr val="F26B43"/>
          </p15:clr>
        </p15:guide>
        <p15:guide id="4" pos="5692" userDrawn="1">
          <p15:clr>
            <a:srgbClr val="F26B43"/>
          </p15:clr>
        </p15:guide>
        <p15:guide id="5" orient="horz" pos="78" userDrawn="1">
          <p15:clr>
            <a:srgbClr val="F26B43"/>
          </p15:clr>
        </p15:guide>
        <p15:guide id="6" orient="horz" pos="3162" userDrawn="1">
          <p15:clr>
            <a:srgbClr val="F26B43"/>
          </p15:clr>
        </p15:guide>
        <p15:guide id="7" pos="68" userDrawn="1">
          <p15:clr>
            <a:srgbClr val="F26B43"/>
          </p15:clr>
        </p15:guide>
        <p15:guide id="8" orient="horz" pos="2799" userDrawn="1">
          <p15:clr>
            <a:srgbClr val="F26B43"/>
          </p15:clr>
        </p15:guide>
        <p15:guide id="9" orient="horz" pos="1166" userDrawn="1">
          <p15:clr>
            <a:srgbClr val="F26B43"/>
          </p15:clr>
        </p15:guide>
        <p15:guide id="10" orient="horz" pos="962" userDrawn="1">
          <p15:clr>
            <a:srgbClr val="F26B43"/>
          </p15:clr>
        </p15:guide>
        <p15:guide id="11" orient="horz" pos="26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20487A0B-84F4-A848-AFC0-3E65EA8A33FF}"/>
              </a:ext>
            </a:extLst>
          </p:cNvPr>
          <p:cNvSpPr/>
          <p:nvPr/>
        </p:nvSpPr>
        <p:spPr>
          <a:xfrm>
            <a:off x="108155" y="117987"/>
            <a:ext cx="8937522" cy="4896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n paikkamerkki 7">
            <a:extLst>
              <a:ext uri="{FF2B5EF4-FFF2-40B4-BE49-F238E27FC236}">
                <a16:creationId xmlns:a16="http://schemas.microsoft.com/office/drawing/2014/main" id="{83FFDA39-71F2-A344-A534-5B6FD9071BFA}"/>
              </a:ext>
            </a:extLst>
          </p:cNvPr>
          <p:cNvPicPr>
            <a:picLocks noChangeAspect="1"/>
          </p:cNvPicPr>
          <p:nvPr/>
        </p:nvPicPr>
        <p:blipFill>
          <a:blip r:embed="rId2">
            <a:extLst>
              <a:ext uri="{28A0092B-C50C-407E-A947-70E740481C1C}">
                <a14:useLocalDpi xmlns:a14="http://schemas.microsoft.com/office/drawing/2010/main" val="0"/>
              </a:ext>
            </a:extLst>
          </a:blip>
          <a:srcRect l="3745" r="3745"/>
          <a:stretch>
            <a:fillRect/>
          </a:stretch>
        </p:blipFill>
        <p:spPr>
          <a:xfrm>
            <a:off x="3499070" y="3528094"/>
            <a:ext cx="2144350" cy="786607"/>
          </a:xfrm>
          <a:prstGeom prst="rect">
            <a:avLst/>
          </a:prstGeom>
        </p:spPr>
      </p:pic>
      <p:sp>
        <p:nvSpPr>
          <p:cNvPr id="4" name="Otsikko 1">
            <a:extLst>
              <a:ext uri="{FF2B5EF4-FFF2-40B4-BE49-F238E27FC236}">
                <a16:creationId xmlns:a16="http://schemas.microsoft.com/office/drawing/2014/main" id="{CA800CA7-0B26-D242-A037-0495C0D054D1}"/>
              </a:ext>
            </a:extLst>
          </p:cNvPr>
          <p:cNvSpPr txBox="1">
            <a:spLocks/>
          </p:cNvSpPr>
          <p:nvPr/>
        </p:nvSpPr>
        <p:spPr>
          <a:xfrm>
            <a:off x="755575" y="1251939"/>
            <a:ext cx="7631341" cy="1900869"/>
          </a:xfrm>
          <a:prstGeom prst="rect">
            <a:avLst/>
          </a:prstGeom>
        </p:spPr>
        <p:txBody>
          <a:bodyPr>
            <a:noAutofit/>
          </a:bodyPr>
          <a:lstStyle>
            <a:lvl1pPr algn="l" defTabSz="914400" rtl="0" eaLnBrk="1" latinLnBrk="0" hangingPunct="1">
              <a:lnSpc>
                <a:spcPct val="80000"/>
              </a:lnSpc>
              <a:spcBef>
                <a:spcPct val="0"/>
              </a:spcBef>
              <a:buNone/>
              <a:defRPr sz="5000" b="1" i="0" kern="1200" spc="-150" baseline="0">
                <a:solidFill>
                  <a:schemeClr val="tx1"/>
                </a:solidFill>
                <a:latin typeface="Khand Semibold" charset="0"/>
                <a:ea typeface="Khand Semibold" charset="0"/>
                <a:cs typeface="Khand Semibold" charset="0"/>
              </a:defRPr>
            </a:lvl1pPr>
          </a:lstStyle>
          <a:p>
            <a:pPr algn="ctr">
              <a:lnSpc>
                <a:spcPct val="100000"/>
              </a:lnSpc>
            </a:pPr>
            <a:r>
              <a:rPr lang="fi-FI" sz="5400" dirty="0">
                <a:solidFill>
                  <a:schemeClr val="bg1"/>
                </a:solidFill>
                <a:latin typeface="Calibri" panose="020F0502020204030204" pitchFamily="34" charset="0"/>
                <a:cs typeface="Calibri" panose="020F0502020204030204" pitchFamily="34" charset="0"/>
              </a:rPr>
              <a:t>SUOMI-KORIKSEN MENESTYSHETKIÄ</a:t>
            </a:r>
            <a:endParaRPr lang="fi-FI" sz="6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589976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ulko, mies, matkatavarat&#10;&#10;Kuvaus luotu automaattisesti">
            <a:extLst>
              <a:ext uri="{FF2B5EF4-FFF2-40B4-BE49-F238E27FC236}">
                <a16:creationId xmlns:a16="http://schemas.microsoft.com/office/drawing/2014/main" id="{3AA2BC23-8E6B-5444-8566-C6E61FE38B4F}"/>
              </a:ext>
            </a:extLst>
          </p:cNvPr>
          <p:cNvPicPr>
            <a:picLocks noChangeAspect="1"/>
          </p:cNvPicPr>
          <p:nvPr/>
        </p:nvPicPr>
        <p:blipFill rotWithShape="1">
          <a:blip r:embed="rId2">
            <a:extLst>
              <a:ext uri="{28A0092B-C50C-407E-A947-70E740481C1C}">
                <a14:useLocalDpi xmlns:a14="http://schemas.microsoft.com/office/drawing/2010/main" val="0"/>
              </a:ext>
            </a:extLst>
          </a:blip>
          <a:srcRect t="3478" b="52245"/>
          <a:stretch/>
        </p:blipFill>
        <p:spPr>
          <a:xfrm>
            <a:off x="0" y="1"/>
            <a:ext cx="9144000" cy="5143500"/>
          </a:xfrm>
          <a:prstGeom prst="rect">
            <a:avLst/>
          </a:prstGeom>
        </p:spPr>
      </p:pic>
      <p:sp>
        <p:nvSpPr>
          <p:cNvPr id="10" name="Suunnikas 9">
            <a:extLst>
              <a:ext uri="{FF2B5EF4-FFF2-40B4-BE49-F238E27FC236}">
                <a16:creationId xmlns:a16="http://schemas.microsoft.com/office/drawing/2014/main" id="{F5704B11-2F25-1540-80C9-D2D71B647030}"/>
              </a:ext>
            </a:extLst>
          </p:cNvPr>
          <p:cNvSpPr/>
          <p:nvPr/>
        </p:nvSpPr>
        <p:spPr>
          <a:xfrm>
            <a:off x="-749959" y="899448"/>
            <a:ext cx="5154812" cy="1456864"/>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Voitettuaan SM-sarjakauden 1964-65 </a:t>
            </a:r>
            <a:r>
              <a:rPr lang="fi-FI" sz="1100" dirty="0" err="1">
                <a:latin typeface="Calibri" panose="020F0502020204030204" pitchFamily="34" charset="0"/>
                <a:cs typeface="Calibri" panose="020F0502020204030204" pitchFamily="34" charset="0"/>
              </a:rPr>
              <a:t>korikuninkuuden</a:t>
            </a:r>
            <a:r>
              <a:rPr lang="fi-FI" sz="1100" dirty="0">
                <a:latin typeface="Calibri" panose="020F0502020204030204" pitchFamily="34" charset="0"/>
                <a:cs typeface="Calibri" panose="020F0502020204030204" pitchFamily="34" charset="0"/>
              </a:rPr>
              <a:t> (30,7 pistettä) Kari </a:t>
            </a:r>
            <a:r>
              <a:rPr lang="fi-FI" sz="1100" dirty="0" err="1">
                <a:latin typeface="Calibri" panose="020F0502020204030204" pitchFamily="34" charset="0"/>
                <a:cs typeface="Calibri" panose="020F0502020204030204" pitchFamily="34" charset="0"/>
              </a:rPr>
              <a:t>Liimo</a:t>
            </a:r>
            <a:r>
              <a:rPr lang="fi-FI" sz="1100" dirty="0">
                <a:latin typeface="Calibri" panose="020F0502020204030204" pitchFamily="34" charset="0"/>
                <a:cs typeface="Calibri" panose="020F0502020204030204" pitchFamily="34" charset="0"/>
              </a:rPr>
              <a:t> siirtyy neljäksi vuodeksi </a:t>
            </a:r>
            <a:r>
              <a:rPr lang="fi-FI" sz="1100" dirty="0" err="1">
                <a:latin typeface="Calibri" panose="020F0502020204030204" pitchFamily="34" charset="0"/>
                <a:cs typeface="Calibri" panose="020F0502020204030204" pitchFamily="34" charset="0"/>
              </a:rPr>
              <a:t>Brigham</a:t>
            </a:r>
            <a:r>
              <a:rPr lang="fi-FI" sz="1100" dirty="0">
                <a:latin typeface="Calibri" panose="020F0502020204030204" pitchFamily="34" charset="0"/>
                <a:cs typeface="Calibri" panose="020F0502020204030204" pitchFamily="34" charset="0"/>
              </a:rPr>
              <a:t> Youngin yliopistoon opiskelemaan ja koripalloilemaan. Hän on </a:t>
            </a:r>
            <a:r>
              <a:rPr lang="fi-FI" sz="1100" dirty="0" err="1">
                <a:latin typeface="Calibri" panose="020F0502020204030204" pitchFamily="34" charset="0"/>
                <a:cs typeface="Calibri" panose="020F0502020204030204" pitchFamily="34" charset="0"/>
              </a:rPr>
              <a:t>BYU:n</a:t>
            </a:r>
            <a:r>
              <a:rPr lang="fi-FI" sz="1100" dirty="0">
                <a:latin typeface="Calibri" panose="020F0502020204030204" pitchFamily="34" charset="0"/>
                <a:cs typeface="Calibri" panose="020F0502020204030204" pitchFamily="34" charset="0"/>
              </a:rPr>
              <a:t> parhaimmistoa kaudesta toiseen ja Los Angeles Lakers varaa hänet NBA:han vuonna 1969. </a:t>
            </a:r>
            <a:r>
              <a:rPr lang="fi-FI" sz="1100" dirty="0" err="1">
                <a:latin typeface="Calibri" panose="020F0502020204030204" pitchFamily="34" charset="0"/>
                <a:cs typeface="Calibri" panose="020F0502020204030204" pitchFamily="34" charset="0"/>
              </a:rPr>
              <a:t>Liimo</a:t>
            </a:r>
            <a:r>
              <a:rPr lang="fi-FI" sz="1100" dirty="0">
                <a:latin typeface="Calibri" panose="020F0502020204030204" pitchFamily="34" charset="0"/>
                <a:cs typeface="Calibri" panose="020F0502020204030204" pitchFamily="34" charset="0"/>
              </a:rPr>
              <a:t> valitsee ammattimaisuuden sijaan kuitenkin amatööriyden ja maajoukkueuran. </a:t>
            </a:r>
          </a:p>
        </p:txBody>
      </p:sp>
      <p:sp>
        <p:nvSpPr>
          <p:cNvPr id="11" name="Suunnikas 10">
            <a:extLst>
              <a:ext uri="{FF2B5EF4-FFF2-40B4-BE49-F238E27FC236}">
                <a16:creationId xmlns:a16="http://schemas.microsoft.com/office/drawing/2014/main" id="{3C419484-FFB3-C44B-9704-36ECA6213A02}"/>
              </a:ext>
            </a:extLst>
          </p:cNvPr>
          <p:cNvSpPr/>
          <p:nvPr/>
        </p:nvSpPr>
        <p:spPr>
          <a:xfrm>
            <a:off x="-423059" y="212879"/>
            <a:ext cx="4995059" cy="686570"/>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0" rtlCol="0" anchor="b"/>
          <a:lstStyle/>
          <a:p>
            <a:r>
              <a:rPr lang="fi-FI" b="1" dirty="0">
                <a:solidFill>
                  <a:schemeClr val="bg1"/>
                </a:solidFill>
              </a:rPr>
              <a:t>1969</a:t>
            </a:r>
            <a:r>
              <a:rPr lang="fi-FI" b="1" dirty="0"/>
              <a:t> | ENSIMMÄINEN SUOMALAINEN NBA-VARAUS</a:t>
            </a:r>
            <a:r>
              <a:rPr lang="fi-FI" dirty="0"/>
              <a: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400539315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urheilu, yleisurheilu, sisä&#10;&#10;Kuvaus luotu automaattisesti">
            <a:extLst>
              <a:ext uri="{FF2B5EF4-FFF2-40B4-BE49-F238E27FC236}">
                <a16:creationId xmlns:a16="http://schemas.microsoft.com/office/drawing/2014/main" id="{E253C9EC-4BBB-6B4D-817F-20732B5F327D}"/>
              </a:ext>
            </a:extLst>
          </p:cNvPr>
          <p:cNvPicPr>
            <a:picLocks noChangeAspect="1"/>
          </p:cNvPicPr>
          <p:nvPr/>
        </p:nvPicPr>
        <p:blipFill rotWithShape="1">
          <a:blip r:embed="rId2">
            <a:extLst>
              <a:ext uri="{28A0092B-C50C-407E-A947-70E740481C1C}">
                <a14:useLocalDpi xmlns:a14="http://schemas.microsoft.com/office/drawing/2010/main" val="0"/>
              </a:ext>
            </a:extLst>
          </a:blip>
          <a:srcRect t="6659" b="49213"/>
          <a:stretch/>
        </p:blipFill>
        <p:spPr>
          <a:xfrm>
            <a:off x="0" y="-1"/>
            <a:ext cx="9144000" cy="5143501"/>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49960" y="3557588"/>
            <a:ext cx="5793908" cy="133887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Uskomaton kiri ohi Puolan tuo EM-kisaliput. Pakkovoittoa metsästävä Suomi on ratkaisevassa EM-karsintaottelussa tappiolla Puolalla kuudella pisteellä, kun aikaa on jäljellä 32 sekuntia. Kaksi riistoa ja kaksi onnistunutta hyökkäystä sekä Helsingin messukeskuksen yleisön villinnyt Anssi Rauramon kori summerin soidessa veivät pelin ensin jatkoajalle ja sitten joukkueen kohti EM-kisoja. </a:t>
            </a:r>
          </a:p>
        </p:txBody>
      </p:sp>
      <p:sp>
        <p:nvSpPr>
          <p:cNvPr id="6" name="Suunnikas 5">
            <a:extLst>
              <a:ext uri="{FF2B5EF4-FFF2-40B4-BE49-F238E27FC236}">
                <a16:creationId xmlns:a16="http://schemas.microsoft.com/office/drawing/2014/main" id="{C645D8D0-619B-1648-ABD1-DC017FC825A5}"/>
              </a:ext>
            </a:extLst>
          </p:cNvPr>
          <p:cNvSpPr/>
          <p:nvPr/>
        </p:nvSpPr>
        <p:spPr>
          <a:xfrm>
            <a:off x="-423059" y="3084823"/>
            <a:ext cx="5584994"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1977 | KIRILLÄ KISOIHIN</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38232923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henkilö, poseeraaminen, ryhmä, valokuva&#10;&#10;Kuvaus luotu automaattisesti">
            <a:extLst>
              <a:ext uri="{FF2B5EF4-FFF2-40B4-BE49-F238E27FC236}">
                <a16:creationId xmlns:a16="http://schemas.microsoft.com/office/drawing/2014/main" id="{EAA6217E-A4A8-0C4D-97B5-70D37C50E96A}"/>
              </a:ext>
            </a:extLst>
          </p:cNvPr>
          <p:cNvPicPr>
            <a:picLocks noChangeAspect="1"/>
          </p:cNvPicPr>
          <p:nvPr/>
        </p:nvPicPr>
        <p:blipFill rotWithShape="1">
          <a:blip r:embed="rId2">
            <a:extLst>
              <a:ext uri="{28A0092B-C50C-407E-A947-70E740481C1C}">
                <a14:useLocalDpi xmlns:a14="http://schemas.microsoft.com/office/drawing/2010/main" val="0"/>
              </a:ext>
            </a:extLst>
          </a:blip>
          <a:srcRect t="4811" b="12772"/>
          <a:stretch/>
        </p:blipFill>
        <p:spPr>
          <a:xfrm>
            <a:off x="0" y="0"/>
            <a:ext cx="9144000" cy="5143500"/>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5" y="3557589"/>
            <a:ext cx="5388078" cy="1161896"/>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Suomen kaikkien aikojen paras EM-sijoitus saavutetaan poikapuolella, kun B-poikien maajoukkue selviytyy Kreikassa järjestettyjen kisojen pronssiotteluun. Alkulohkossa taakse jäävät sensaatiomaisesti Espanja, Israel, Ranska ja Jugoslavia. Pronssipelissä Saksan liittotasavalta on väkevämpi luvuin 64-78. </a:t>
            </a:r>
          </a:p>
        </p:txBody>
      </p:sp>
      <p:sp>
        <p:nvSpPr>
          <p:cNvPr id="6" name="Suunnikas 5">
            <a:extLst>
              <a:ext uri="{FF2B5EF4-FFF2-40B4-BE49-F238E27FC236}">
                <a16:creationId xmlns:a16="http://schemas.microsoft.com/office/drawing/2014/main" id="{C645D8D0-619B-1648-ABD1-DC017FC825A5}"/>
              </a:ext>
            </a:extLst>
          </p:cNvPr>
          <p:cNvSpPr/>
          <p:nvPr/>
        </p:nvSpPr>
        <p:spPr>
          <a:xfrm>
            <a:off x="-423059" y="3084823"/>
            <a:ext cx="5221201"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1981 | TAISTELU EM-MITALEISTA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52954729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ryhmä, rakennus, seisominen&#10;&#10;Kuvaus luotu automaattisesti">
            <a:extLst>
              <a:ext uri="{FF2B5EF4-FFF2-40B4-BE49-F238E27FC236}">
                <a16:creationId xmlns:a16="http://schemas.microsoft.com/office/drawing/2014/main" id="{969C4AF8-0D06-7947-B735-652D3E769682}"/>
              </a:ext>
            </a:extLst>
          </p:cNvPr>
          <p:cNvPicPr>
            <a:picLocks noChangeAspect="1"/>
          </p:cNvPicPr>
          <p:nvPr/>
        </p:nvPicPr>
        <p:blipFill rotWithShape="1">
          <a:blip r:embed="rId2">
            <a:extLst>
              <a:ext uri="{28A0092B-C50C-407E-A947-70E740481C1C}">
                <a14:useLocalDpi xmlns:a14="http://schemas.microsoft.com/office/drawing/2010/main" val="0"/>
              </a:ext>
            </a:extLst>
          </a:blip>
          <a:srcRect t="15083"/>
          <a:stretch/>
        </p:blipFill>
        <p:spPr>
          <a:xfrm>
            <a:off x="0" y="0"/>
            <a:ext cx="9144000" cy="5150628"/>
          </a:xfrm>
          <a:prstGeom prst="rect">
            <a:avLst/>
          </a:prstGeom>
        </p:spPr>
      </p:pic>
      <p:sp>
        <p:nvSpPr>
          <p:cNvPr id="6" name="Suunnikas 5">
            <a:extLst>
              <a:ext uri="{FF2B5EF4-FFF2-40B4-BE49-F238E27FC236}">
                <a16:creationId xmlns:a16="http://schemas.microsoft.com/office/drawing/2014/main" id="{CEB80DC4-CD5B-2E46-8A70-7A9245C9E6FA}"/>
              </a:ext>
            </a:extLst>
          </p:cNvPr>
          <p:cNvSpPr/>
          <p:nvPr/>
        </p:nvSpPr>
        <p:spPr>
          <a:xfrm>
            <a:off x="4048318" y="3435299"/>
            <a:ext cx="5547966" cy="1506026"/>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0" rIns="36000" rtlCol="0" anchor="t" anchorCtr="0"/>
          <a:lstStyle/>
          <a:p>
            <a:r>
              <a:rPr lang="fi-FI" sz="1100" dirty="0">
                <a:latin typeface="Calibri" panose="020F0502020204030204" pitchFamily="34" charset="0"/>
                <a:cs typeface="Calibri" panose="020F0502020204030204" pitchFamily="34" charset="0"/>
              </a:rPr>
              <a:t>Forssassa ja </a:t>
            </a:r>
            <a:r>
              <a:rPr lang="fi-FI" sz="1100" dirty="0" err="1">
                <a:latin typeface="Calibri" panose="020F0502020204030204" pitchFamily="34" charset="0"/>
                <a:cs typeface="Calibri" panose="020F0502020204030204" pitchFamily="34" charset="0"/>
              </a:rPr>
              <a:t>Uudessakaupungissa</a:t>
            </a:r>
            <a:r>
              <a:rPr lang="fi-FI" sz="1100" dirty="0">
                <a:latin typeface="Calibri" panose="020F0502020204030204" pitchFamily="34" charset="0"/>
                <a:cs typeface="Calibri" panose="020F0502020204030204" pitchFamily="34" charset="0"/>
              </a:rPr>
              <a:t> järjestetyt B-tyttöjen EM-kilpailut tuovat tullessaan Suomen kaikkien aikojen sijoituksen nais- ja tyttökoripallon saralla. Mitalipelit jäävät niukasti haaveeksi. Jatkoaikavoitto Espanjasta ja Unkarin voittaminen täpärästi 71-69 tuovat viidennen sijan. Suomen joukkueen tehoparina häärii korin alla tamperelaiskaksikko Seija Leino-Katriina Uusitalo - Anja Hellmanin pyörittäessä peliä. </a:t>
            </a:r>
          </a:p>
        </p:txBody>
      </p:sp>
      <p:sp>
        <p:nvSpPr>
          <p:cNvPr id="7" name="Suunnikas 6">
            <a:extLst>
              <a:ext uri="{FF2B5EF4-FFF2-40B4-BE49-F238E27FC236}">
                <a16:creationId xmlns:a16="http://schemas.microsoft.com/office/drawing/2014/main" id="{F2DA492D-6330-A649-9095-B99161ED8611}"/>
              </a:ext>
            </a:extLst>
          </p:cNvPr>
          <p:cNvSpPr/>
          <p:nvPr/>
        </p:nvSpPr>
        <p:spPr>
          <a:xfrm>
            <a:off x="4431638" y="2571750"/>
            <a:ext cx="5339189" cy="863549"/>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i-FI" sz="2000" b="1" dirty="0">
                <a:solidFill>
                  <a:schemeClr val="bg1"/>
                </a:solidFill>
              </a:rPr>
              <a:t>1982 | B-TYTÖT UROTEKOON </a:t>
            </a:r>
            <a:br>
              <a:rPr lang="fi-FI" sz="2000" b="1" dirty="0">
                <a:solidFill>
                  <a:schemeClr val="bg1"/>
                </a:solidFill>
              </a:rPr>
            </a:br>
            <a:r>
              <a:rPr lang="fi-FI" sz="2000" b="1" dirty="0">
                <a:solidFill>
                  <a:schemeClr val="bg1"/>
                </a:solidFill>
              </a:rPr>
              <a:t>EM-KOTIKISOISSA</a:t>
            </a:r>
            <a:endParaRPr lang="fi-FI" sz="28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2987448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 valokuva, tennis, pelaaja&#10;&#10;Kuvaus luotu automaattisesti">
            <a:extLst>
              <a:ext uri="{FF2B5EF4-FFF2-40B4-BE49-F238E27FC236}">
                <a16:creationId xmlns:a16="http://schemas.microsoft.com/office/drawing/2014/main" id="{C6353B46-7C17-2D4D-A74A-1980256D4A71}"/>
              </a:ext>
            </a:extLst>
          </p:cNvPr>
          <p:cNvPicPr>
            <a:picLocks noChangeAspect="1"/>
          </p:cNvPicPr>
          <p:nvPr/>
        </p:nvPicPr>
        <p:blipFill rotWithShape="1">
          <a:blip r:embed="rId2">
            <a:extLst>
              <a:ext uri="{28A0092B-C50C-407E-A947-70E740481C1C}">
                <a14:useLocalDpi xmlns:a14="http://schemas.microsoft.com/office/drawing/2010/main" val="0"/>
              </a:ext>
            </a:extLst>
          </a:blip>
          <a:srcRect t="21109" b="24642"/>
          <a:stretch/>
        </p:blipFill>
        <p:spPr>
          <a:xfrm>
            <a:off x="0" y="-6914"/>
            <a:ext cx="9144000" cy="5150414"/>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6" y="3557588"/>
            <a:ext cx="5594555" cy="147652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Helsinkiläinen Karhun Pojat nostaa naiskoripallon päivän puheenaiheiden joukkoon kaudella 1991-92, kun joukkue taistelee itsensä Euroopan kakkoskilpailussa </a:t>
            </a:r>
            <a:r>
              <a:rPr lang="fi-FI" sz="1100" dirty="0" err="1">
                <a:latin typeface="Calibri" panose="020F0502020204030204" pitchFamily="34" charset="0"/>
                <a:cs typeface="Calibri" panose="020F0502020204030204" pitchFamily="34" charset="0"/>
              </a:rPr>
              <a:t>Ronchetti</a:t>
            </a:r>
            <a:r>
              <a:rPr lang="fi-FI" sz="1100" dirty="0">
                <a:latin typeface="Calibri" panose="020F0502020204030204" pitchFamily="34" charset="0"/>
                <a:cs typeface="Calibri" panose="020F0502020204030204" pitchFamily="34" charset="0"/>
              </a:rPr>
              <a:t> cupissa 16 parhaan joukkoon. </a:t>
            </a:r>
            <a:r>
              <a:rPr lang="fi-FI" sz="1100" dirty="0" err="1">
                <a:latin typeface="Calibri" panose="020F0502020204030204" pitchFamily="34" charset="0"/>
                <a:cs typeface="Calibri" panose="020F0502020204030204" pitchFamily="34" charset="0"/>
              </a:rPr>
              <a:t>KaPo</a:t>
            </a:r>
            <a:r>
              <a:rPr lang="fi-FI" sz="1100" dirty="0">
                <a:latin typeface="Calibri" panose="020F0502020204030204" pitchFamily="34" charset="0"/>
                <a:cs typeface="Calibri" panose="020F0502020204030204" pitchFamily="34" charset="0"/>
              </a:rPr>
              <a:t> voittaa kauden kymmenestä europelistään hienosti kuusi, mutta varsinaisen puheenaiheen muodostaa Anja Hellman voittamalla sarjan </a:t>
            </a:r>
            <a:r>
              <a:rPr lang="fi-FI" sz="1100" dirty="0" err="1">
                <a:latin typeface="Calibri" panose="020F0502020204030204" pitchFamily="34" charset="0"/>
                <a:cs typeface="Calibri" panose="020F0502020204030204" pitchFamily="34" charset="0"/>
              </a:rPr>
              <a:t>korikuningattaruuden</a:t>
            </a:r>
            <a:r>
              <a:rPr lang="fi-FI" sz="1100" dirty="0">
                <a:latin typeface="Calibri" panose="020F0502020204030204" pitchFamily="34" charset="0"/>
                <a:cs typeface="Calibri" panose="020F0502020204030204" pitchFamily="34" charset="0"/>
              </a:rPr>
              <a:t> pussittamalla 29,2 pistettä ottelua kohden. </a:t>
            </a:r>
          </a:p>
        </p:txBody>
      </p:sp>
      <p:sp>
        <p:nvSpPr>
          <p:cNvPr id="6" name="Suunnikas 5">
            <a:extLst>
              <a:ext uri="{FF2B5EF4-FFF2-40B4-BE49-F238E27FC236}">
                <a16:creationId xmlns:a16="http://schemas.microsoft.com/office/drawing/2014/main" id="{C645D8D0-619B-1648-ABD1-DC017FC825A5}"/>
              </a:ext>
            </a:extLst>
          </p:cNvPr>
          <p:cNvSpPr/>
          <p:nvPr/>
        </p:nvSpPr>
        <p:spPr>
          <a:xfrm>
            <a:off x="-373626" y="3084823"/>
            <a:ext cx="5368413"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1992 | NAISET EUROKENTILLÄ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72821592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lattia, urheilu, yleisurheilu&#10;&#10;Kuvaus luotu automaattisesti">
            <a:extLst>
              <a:ext uri="{FF2B5EF4-FFF2-40B4-BE49-F238E27FC236}">
                <a16:creationId xmlns:a16="http://schemas.microsoft.com/office/drawing/2014/main" id="{16F90681-5DAB-E84B-A283-DF7F52EB7D94}"/>
              </a:ext>
            </a:extLst>
          </p:cNvPr>
          <p:cNvPicPr>
            <a:picLocks noChangeAspect="1"/>
          </p:cNvPicPr>
          <p:nvPr/>
        </p:nvPicPr>
        <p:blipFill rotWithShape="1">
          <a:blip r:embed="rId2">
            <a:extLst>
              <a:ext uri="{28A0092B-C50C-407E-A947-70E740481C1C}">
                <a14:useLocalDpi xmlns:a14="http://schemas.microsoft.com/office/drawing/2010/main" val="0"/>
              </a:ext>
            </a:extLst>
          </a:blip>
          <a:srcRect t="22372" b="38841"/>
          <a:stretch/>
        </p:blipFill>
        <p:spPr>
          <a:xfrm>
            <a:off x="0" y="-1"/>
            <a:ext cx="9144000" cy="5143501"/>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6" y="3557588"/>
            <a:ext cx="5997679" cy="147652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Venäjä-voitto siivittää miehet EM-kisoihin. Suomen maajoukkueen kaikkien aikojen makein yksittäinen maaotteluvoitto tulee syksyllä 1993, kun maailmantähtiä vilisevä Venäjä kaatuu Helsingin Urheilutalon ”hornankattilassa” sensaatiomaisesti 98-96. Kansainvälisen uutiskynnyksenkin ylittävä voitto karsintojen avausottelussa takoo Suomeen uskoa ja Henrik </a:t>
            </a:r>
            <a:r>
              <a:rPr lang="fi-FI" sz="1100" dirty="0" err="1">
                <a:latin typeface="Calibri" panose="020F0502020204030204" pitchFamily="34" charset="0"/>
                <a:cs typeface="Calibri" panose="020F0502020204030204" pitchFamily="34" charset="0"/>
              </a:rPr>
              <a:t>Dettmannin</a:t>
            </a:r>
            <a:r>
              <a:rPr lang="fi-FI" sz="1100" dirty="0">
                <a:latin typeface="Calibri" panose="020F0502020204030204" pitchFamily="34" charset="0"/>
                <a:cs typeface="Calibri" panose="020F0502020204030204" pitchFamily="34" charset="0"/>
              </a:rPr>
              <a:t> valmentama maajoukkue etenee EM-lopputurnaukseen 18 vuoden tauon jälkeen. </a:t>
            </a:r>
          </a:p>
        </p:txBody>
      </p:sp>
      <p:sp>
        <p:nvSpPr>
          <p:cNvPr id="6" name="Suunnikas 5">
            <a:extLst>
              <a:ext uri="{FF2B5EF4-FFF2-40B4-BE49-F238E27FC236}">
                <a16:creationId xmlns:a16="http://schemas.microsoft.com/office/drawing/2014/main" id="{C645D8D0-619B-1648-ABD1-DC017FC825A5}"/>
              </a:ext>
            </a:extLst>
          </p:cNvPr>
          <p:cNvSpPr/>
          <p:nvPr/>
        </p:nvSpPr>
        <p:spPr>
          <a:xfrm>
            <a:off x="-373626" y="3084823"/>
            <a:ext cx="578136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1993-94 | VENÄJÄ KAATUU!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47486124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henkilö, urheilu, pelaaja, lattia&#10;&#10;Kuvaus luotu automaattisesti">
            <a:extLst>
              <a:ext uri="{FF2B5EF4-FFF2-40B4-BE49-F238E27FC236}">
                <a16:creationId xmlns:a16="http://schemas.microsoft.com/office/drawing/2014/main" id="{832E8D85-FFF6-9F40-A112-C3DA5E136F94}"/>
              </a:ext>
            </a:extLst>
          </p:cNvPr>
          <p:cNvPicPr>
            <a:picLocks noChangeAspect="1"/>
          </p:cNvPicPr>
          <p:nvPr/>
        </p:nvPicPr>
        <p:blipFill rotWithShape="1">
          <a:blip r:embed="rId2">
            <a:extLst>
              <a:ext uri="{28A0092B-C50C-407E-A947-70E740481C1C}">
                <a14:useLocalDpi xmlns:a14="http://schemas.microsoft.com/office/drawing/2010/main" val="0"/>
              </a:ext>
            </a:extLst>
          </a:blip>
          <a:srcRect t="4575" b="58033"/>
          <a:stretch/>
        </p:blipFill>
        <p:spPr>
          <a:xfrm>
            <a:off x="0" y="0"/>
            <a:ext cx="9144000" cy="5143500"/>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6" y="3557588"/>
            <a:ext cx="5997679" cy="147652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Hartwall Areenan lehtereillä on lähes 10 000 silmäparia, kun helsinkiläinen </a:t>
            </a:r>
            <a:r>
              <a:rPr lang="fi-FI" sz="1100" dirty="0" err="1">
                <a:latin typeface="Calibri" panose="020F0502020204030204" pitchFamily="34" charset="0"/>
                <a:cs typeface="Calibri" panose="020F0502020204030204" pitchFamily="34" charset="0"/>
              </a:rPr>
              <a:t>ToPo</a:t>
            </a:r>
            <a:r>
              <a:rPr lang="fi-FI" sz="1100" dirty="0">
                <a:latin typeface="Calibri" panose="020F0502020204030204" pitchFamily="34" charset="0"/>
                <a:cs typeface="Calibri" panose="020F0502020204030204" pitchFamily="34" charset="0"/>
              </a:rPr>
              <a:t> saa aikaan eurokenttien edesottamuksillaan aikaan korisbuumin, joka huipentuu </a:t>
            </a:r>
            <a:r>
              <a:rPr lang="fi-FI" sz="1100" dirty="0" err="1">
                <a:latin typeface="Calibri" panose="020F0502020204030204" pitchFamily="34" charset="0"/>
                <a:cs typeface="Calibri" panose="020F0502020204030204" pitchFamily="34" charset="0"/>
              </a:rPr>
              <a:t>Saporta</a:t>
            </a:r>
            <a:r>
              <a:rPr lang="fi-FI" sz="1100" dirty="0">
                <a:latin typeface="Calibri" panose="020F0502020204030204" pitchFamily="34" charset="0"/>
                <a:cs typeface="Calibri" panose="020F0502020204030204" pitchFamily="34" charset="0"/>
              </a:rPr>
              <a:t> Cupin pudotuspeliin venäläistä Samaraa vastaan. Jättiyllätys on lähellä, sillä </a:t>
            </a:r>
            <a:r>
              <a:rPr lang="fi-FI" sz="1100" dirty="0" err="1">
                <a:latin typeface="Calibri" panose="020F0502020204030204" pitchFamily="34" charset="0"/>
                <a:cs typeface="Calibri" panose="020F0502020204030204" pitchFamily="34" charset="0"/>
              </a:rPr>
              <a:t>ToPo</a:t>
            </a:r>
            <a:r>
              <a:rPr lang="fi-FI" sz="1100" dirty="0">
                <a:latin typeface="Calibri" panose="020F0502020204030204" pitchFamily="34" charset="0"/>
                <a:cs typeface="Calibri" panose="020F0502020204030204" pitchFamily="34" charset="0"/>
              </a:rPr>
              <a:t> voittaa ottelun 51-50, mutta se ei riitä kääntämään kaksiosaisen pelin yhteistulosta positiiviseksi (125-127) ja </a:t>
            </a:r>
            <a:r>
              <a:rPr lang="fi-FI" sz="1100" dirty="0" err="1">
                <a:latin typeface="Calibri" panose="020F0502020204030204" pitchFamily="34" charset="0"/>
                <a:cs typeface="Calibri" panose="020F0502020204030204" pitchFamily="34" charset="0"/>
              </a:rPr>
              <a:t>ToPoa</a:t>
            </a:r>
            <a:r>
              <a:rPr lang="fi-FI" sz="1100" dirty="0">
                <a:latin typeface="Calibri" panose="020F0502020204030204" pitchFamily="34" charset="0"/>
                <a:cs typeface="Calibri" panose="020F0502020204030204" pitchFamily="34" charset="0"/>
              </a:rPr>
              <a:t> selviytymään kahdeksan parhaan joukkoon Euroopan kakkoskilpailussa. </a:t>
            </a:r>
          </a:p>
        </p:txBody>
      </p:sp>
      <p:sp>
        <p:nvSpPr>
          <p:cNvPr id="6" name="Suunnikas 5">
            <a:extLst>
              <a:ext uri="{FF2B5EF4-FFF2-40B4-BE49-F238E27FC236}">
                <a16:creationId xmlns:a16="http://schemas.microsoft.com/office/drawing/2014/main" id="{C645D8D0-619B-1648-ABD1-DC017FC825A5}"/>
              </a:ext>
            </a:extLst>
          </p:cNvPr>
          <p:cNvSpPr/>
          <p:nvPr/>
        </p:nvSpPr>
        <p:spPr>
          <a:xfrm>
            <a:off x="-373626" y="3084823"/>
            <a:ext cx="578136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1998 | EUROHUUMAA HELSINGISSÄ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403519245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 urheilu, koripallo, yleisurheilu&#10;&#10;Kuvaus luotu automaattisesti">
            <a:extLst>
              <a:ext uri="{FF2B5EF4-FFF2-40B4-BE49-F238E27FC236}">
                <a16:creationId xmlns:a16="http://schemas.microsoft.com/office/drawing/2014/main" id="{B46D567F-F196-E946-9AE8-0D958481B50E}"/>
              </a:ext>
            </a:extLst>
          </p:cNvPr>
          <p:cNvPicPr>
            <a:picLocks noChangeAspect="1"/>
          </p:cNvPicPr>
          <p:nvPr/>
        </p:nvPicPr>
        <p:blipFill rotWithShape="1">
          <a:blip r:embed="rId2">
            <a:extLst>
              <a:ext uri="{28A0092B-C50C-407E-A947-70E740481C1C}">
                <a14:useLocalDpi xmlns:a14="http://schemas.microsoft.com/office/drawing/2010/main" val="0"/>
              </a:ext>
            </a:extLst>
          </a:blip>
          <a:srcRect t="8629" r="4977" b="38422"/>
          <a:stretch/>
        </p:blipFill>
        <p:spPr>
          <a:xfrm>
            <a:off x="-1" y="1"/>
            <a:ext cx="9144001" cy="5143500"/>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5" y="3557588"/>
            <a:ext cx="5289756" cy="1471612"/>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Yhdysvaltain yliopistokoriksessa ihastuttanut ja tarunhohtoisessa </a:t>
            </a:r>
            <a:r>
              <a:rPr lang="fi-FI" sz="1100" dirty="0" err="1">
                <a:latin typeface="Calibri" panose="020F0502020204030204" pitchFamily="34" charset="0"/>
                <a:cs typeface="Calibri" panose="020F0502020204030204" pitchFamily="34" charset="0"/>
              </a:rPr>
              <a:t>Final</a:t>
            </a:r>
            <a:r>
              <a:rPr lang="fi-FI" sz="1100" dirty="0">
                <a:latin typeface="Calibri" panose="020F0502020204030204" pitchFamily="34" charset="0"/>
                <a:cs typeface="Calibri" panose="020F0502020204030204" pitchFamily="34" charset="0"/>
              </a:rPr>
              <a:t> </a:t>
            </a:r>
            <a:r>
              <a:rPr lang="fi-FI" sz="1100" dirty="0" err="1">
                <a:latin typeface="Calibri" panose="020F0502020204030204" pitchFamily="34" charset="0"/>
                <a:cs typeface="Calibri" panose="020F0502020204030204" pitchFamily="34" charset="0"/>
              </a:rPr>
              <a:t>Fourin</a:t>
            </a:r>
            <a:r>
              <a:rPr lang="fi-FI" sz="1100" dirty="0">
                <a:latin typeface="Calibri" panose="020F0502020204030204" pitchFamily="34" charset="0"/>
                <a:cs typeface="Calibri" panose="020F0502020204030204" pitchFamily="34" charset="0"/>
              </a:rPr>
              <a:t> loppuottelussakin esiintyneestä </a:t>
            </a:r>
            <a:r>
              <a:rPr lang="fi-FI" sz="1100" dirty="0" err="1">
                <a:latin typeface="Calibri" panose="020F0502020204030204" pitchFamily="34" charset="0"/>
                <a:cs typeface="Calibri" panose="020F0502020204030204" pitchFamily="34" charset="0"/>
              </a:rPr>
              <a:t>Hanno</a:t>
            </a:r>
            <a:r>
              <a:rPr lang="fi-FI" sz="1100" dirty="0">
                <a:latin typeface="Calibri" panose="020F0502020204030204" pitchFamily="34" charset="0"/>
                <a:cs typeface="Calibri" panose="020F0502020204030204" pitchFamily="34" charset="0"/>
              </a:rPr>
              <a:t> Möttölästä tulee ensimmäinen suomalainen pelaaja ammattilaisliigassa NBA:ssa. Möttölä debytoi Charlotte </a:t>
            </a:r>
            <a:r>
              <a:rPr lang="fi-FI" sz="1100" dirty="0" err="1">
                <a:latin typeface="Calibri" panose="020F0502020204030204" pitchFamily="34" charset="0"/>
                <a:cs typeface="Calibri" panose="020F0502020204030204" pitchFamily="34" charset="0"/>
              </a:rPr>
              <a:t>Hornetsia</a:t>
            </a:r>
            <a:r>
              <a:rPr lang="fi-FI" sz="1100" dirty="0">
                <a:latin typeface="Calibri" panose="020F0502020204030204" pitchFamily="34" charset="0"/>
                <a:cs typeface="Calibri" panose="020F0502020204030204" pitchFamily="34" charset="0"/>
              </a:rPr>
              <a:t> vastaan ja tekee joukkueelleen Atlanta </a:t>
            </a:r>
            <a:r>
              <a:rPr lang="fi-FI" sz="1100" dirty="0" err="1">
                <a:latin typeface="Calibri" panose="020F0502020204030204" pitchFamily="34" charset="0"/>
                <a:cs typeface="Calibri" panose="020F0502020204030204" pitchFamily="34" charset="0"/>
              </a:rPr>
              <a:t>Hawksille</a:t>
            </a:r>
            <a:r>
              <a:rPr lang="fi-FI" sz="1100" dirty="0">
                <a:latin typeface="Calibri" panose="020F0502020204030204" pitchFamily="34" charset="0"/>
                <a:cs typeface="Calibri" panose="020F0502020204030204" pitchFamily="34" charset="0"/>
              </a:rPr>
              <a:t> kahdeksan pistettä. Möttölä edustaa Atlantaa kaudet 2000-02 ennen siirtymistään Euroopan kentille. </a:t>
            </a:r>
          </a:p>
        </p:txBody>
      </p:sp>
      <p:sp>
        <p:nvSpPr>
          <p:cNvPr id="6" name="Suunnikas 5">
            <a:extLst>
              <a:ext uri="{FF2B5EF4-FFF2-40B4-BE49-F238E27FC236}">
                <a16:creationId xmlns:a16="http://schemas.microsoft.com/office/drawing/2014/main" id="{C645D8D0-619B-1648-ABD1-DC017FC825A5}"/>
              </a:ext>
            </a:extLst>
          </p:cNvPr>
          <p:cNvSpPr/>
          <p:nvPr/>
        </p:nvSpPr>
        <p:spPr>
          <a:xfrm>
            <a:off x="-373626" y="3084823"/>
            <a:ext cx="5065369"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2000 | HANNO NBA:HAN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82303699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lattia, sisä, maa&#10;&#10;Kuvaus luotu automaattisesti">
            <a:extLst>
              <a:ext uri="{FF2B5EF4-FFF2-40B4-BE49-F238E27FC236}">
                <a16:creationId xmlns:a16="http://schemas.microsoft.com/office/drawing/2014/main" id="{78CA05F6-AAB2-2143-88E4-0565119B412E}"/>
              </a:ext>
            </a:extLst>
          </p:cNvPr>
          <p:cNvPicPr>
            <a:picLocks noChangeAspect="1"/>
          </p:cNvPicPr>
          <p:nvPr/>
        </p:nvPicPr>
        <p:blipFill rotWithShape="1">
          <a:blip r:embed="rId2">
            <a:extLst>
              <a:ext uri="{28A0092B-C50C-407E-A947-70E740481C1C}">
                <a14:useLocalDpi xmlns:a14="http://schemas.microsoft.com/office/drawing/2010/main" val="0"/>
              </a:ext>
            </a:extLst>
          </a:blip>
          <a:srcRect t="1830" b="28527"/>
          <a:stretch/>
        </p:blipFill>
        <p:spPr>
          <a:xfrm>
            <a:off x="0" y="0"/>
            <a:ext cx="9144000" cy="5143500"/>
          </a:xfrm>
          <a:prstGeom prst="rect">
            <a:avLst/>
          </a:prstGeom>
        </p:spPr>
      </p:pic>
      <p:sp>
        <p:nvSpPr>
          <p:cNvPr id="5" name="Suunnikas 4">
            <a:extLst>
              <a:ext uri="{FF2B5EF4-FFF2-40B4-BE49-F238E27FC236}">
                <a16:creationId xmlns:a16="http://schemas.microsoft.com/office/drawing/2014/main" id="{303D326A-A5FD-C242-A526-54E0F1FE673D}"/>
              </a:ext>
            </a:extLst>
          </p:cNvPr>
          <p:cNvSpPr/>
          <p:nvPr/>
        </p:nvSpPr>
        <p:spPr>
          <a:xfrm>
            <a:off x="-717755" y="3557588"/>
            <a:ext cx="5211098" cy="1289715"/>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Henrik </a:t>
            </a:r>
            <a:r>
              <a:rPr lang="fi-FI" sz="1100" dirty="0" err="1">
                <a:latin typeface="Calibri" panose="020F0502020204030204" pitchFamily="34" charset="0"/>
                <a:cs typeface="Calibri" panose="020F0502020204030204" pitchFamily="34" charset="0"/>
              </a:rPr>
              <a:t>Dettmannista</a:t>
            </a:r>
            <a:r>
              <a:rPr lang="fi-FI" sz="1100" dirty="0">
                <a:latin typeface="Calibri" panose="020F0502020204030204" pitchFamily="34" charset="0"/>
                <a:cs typeface="Calibri" panose="020F0502020204030204" pitchFamily="34" charset="0"/>
              </a:rPr>
              <a:t> tulee ensimmäinen suomalainen MM-mitalisti, kun hän valmentaa Saksan miesten maajoukkueen pronssille. Tapahtuma oli myös Saksalle historiallinen – maan paras sijoitus MM-tasolta ennen pronssia oli 12:s. </a:t>
            </a:r>
            <a:r>
              <a:rPr lang="fi-FI" sz="1100" dirty="0" err="1">
                <a:latin typeface="Calibri" panose="020F0502020204030204" pitchFamily="34" charset="0"/>
                <a:cs typeface="Calibri" panose="020F0502020204030204" pitchFamily="34" charset="0"/>
              </a:rPr>
              <a:t>Dettmann</a:t>
            </a:r>
            <a:r>
              <a:rPr lang="fi-FI" sz="1100" dirty="0">
                <a:latin typeface="Calibri" panose="020F0502020204030204" pitchFamily="34" charset="0"/>
                <a:cs typeface="Calibri" panose="020F0502020204030204" pitchFamily="34" charset="0"/>
              </a:rPr>
              <a:t> palkittaan Saksassa vuoden koripallovalmentajana ja Suomessa samaan vuoden valmentajana. </a:t>
            </a:r>
          </a:p>
        </p:txBody>
      </p:sp>
      <p:sp>
        <p:nvSpPr>
          <p:cNvPr id="6" name="Suunnikas 5">
            <a:extLst>
              <a:ext uri="{FF2B5EF4-FFF2-40B4-BE49-F238E27FC236}">
                <a16:creationId xmlns:a16="http://schemas.microsoft.com/office/drawing/2014/main" id="{C645D8D0-619B-1648-ABD1-DC017FC825A5}"/>
              </a:ext>
            </a:extLst>
          </p:cNvPr>
          <p:cNvSpPr/>
          <p:nvPr/>
        </p:nvSpPr>
        <p:spPr>
          <a:xfrm>
            <a:off x="-393410" y="2872595"/>
            <a:ext cx="5058456" cy="68499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0" rtlCol="0" anchor="ctr" anchorCtr="0"/>
          <a:lstStyle/>
          <a:p>
            <a:r>
              <a:rPr lang="fi-FI" sz="2000" b="1" dirty="0">
                <a:solidFill>
                  <a:schemeClr val="bg1"/>
                </a:solidFill>
                <a:latin typeface="Calibri" panose="020F0502020204030204" pitchFamily="34" charset="0"/>
                <a:cs typeface="Calibri" panose="020F0502020204030204" pitchFamily="34" charset="0"/>
              </a:rPr>
              <a:t>2002 | SAKSA HULLAANTUU DETTMANNIN JOHDOLLA</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16614889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urheilu, yleisurheilu, rakennus&#10;&#10;Kuvaus luotu automaattisesti">
            <a:extLst>
              <a:ext uri="{FF2B5EF4-FFF2-40B4-BE49-F238E27FC236}">
                <a16:creationId xmlns:a16="http://schemas.microsoft.com/office/drawing/2014/main" id="{77561EA7-CFE8-7D42-831E-2374C725A57F}"/>
              </a:ext>
            </a:extLst>
          </p:cNvPr>
          <p:cNvPicPr>
            <a:picLocks noChangeAspect="1"/>
          </p:cNvPicPr>
          <p:nvPr/>
        </p:nvPicPr>
        <p:blipFill rotWithShape="1">
          <a:blip r:embed="rId2">
            <a:extLst>
              <a:ext uri="{28A0092B-C50C-407E-A947-70E740481C1C}">
                <a14:useLocalDpi xmlns:a14="http://schemas.microsoft.com/office/drawing/2010/main" val="0"/>
              </a:ext>
            </a:extLst>
          </a:blip>
          <a:srcRect t="13308" b="51048"/>
          <a:stretch/>
        </p:blipFill>
        <p:spPr>
          <a:xfrm>
            <a:off x="0" y="0"/>
            <a:ext cx="9144000"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6" y="3557588"/>
            <a:ext cx="5997679" cy="147652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Lea Hakala kruunaa uransa 16. mestaruudella. Kaikkien aikojen suomalainen naiskoripalloilija lyö peliurallaan pöytään lukemat, joita ei </a:t>
            </a:r>
            <a:r>
              <a:rPr lang="fi-FI" sz="1100">
                <a:latin typeface="Calibri" panose="020F0502020204030204" pitchFamily="34" charset="0"/>
                <a:cs typeface="Calibri" panose="020F0502020204030204" pitchFamily="34" charset="0"/>
              </a:rPr>
              <a:t>kenties koskaan tulla </a:t>
            </a:r>
            <a:r>
              <a:rPr lang="fi-FI" sz="1100" dirty="0">
                <a:latin typeface="Calibri" panose="020F0502020204030204" pitchFamily="34" charset="0"/>
                <a:cs typeface="Calibri" panose="020F0502020204030204" pitchFamily="34" charset="0"/>
              </a:rPr>
              <a:t>rikkomaan. Mestaruusmäärän painavuutta lisää se, että Hakala viettää aktiiviuransa loistohetkistä kuusi kautta Yhdysvaltojen yliopistosarjassa sekä Espanjan ja Italian liigoissa ammattilaisena. Vuonna 1981 Hakala voitti EM-kisojen </a:t>
            </a:r>
            <a:r>
              <a:rPr lang="fi-FI" sz="1100" dirty="0" err="1">
                <a:latin typeface="Calibri" panose="020F0502020204030204" pitchFamily="34" charset="0"/>
                <a:cs typeface="Calibri" panose="020F0502020204030204" pitchFamily="34" charset="0"/>
              </a:rPr>
              <a:t>korikuningattaruuden</a:t>
            </a:r>
            <a:r>
              <a:rPr lang="fi-FI" sz="1100" dirty="0">
                <a:latin typeface="Calibri" panose="020F0502020204030204" pitchFamily="34" charset="0"/>
                <a:cs typeface="Calibri" panose="020F0502020204030204" pitchFamily="34" charset="0"/>
              </a:rPr>
              <a:t>.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78136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2004 | KAIKKIEN AIKOJEN NAISPELAAJA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84409104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henkilö, valokuva, ulko, seisominen&#10;&#10;Kuvaus luotu automaattisesti">
            <a:extLst>
              <a:ext uri="{FF2B5EF4-FFF2-40B4-BE49-F238E27FC236}">
                <a16:creationId xmlns:a16="http://schemas.microsoft.com/office/drawing/2014/main" id="{5D6DE329-8FD4-3449-9D11-820F36BD31EB}"/>
              </a:ext>
            </a:extLst>
          </p:cNvPr>
          <p:cNvPicPr>
            <a:picLocks noChangeAspect="1"/>
          </p:cNvPicPr>
          <p:nvPr/>
        </p:nvPicPr>
        <p:blipFill rotWithShape="1">
          <a:blip r:embed="rId2">
            <a:extLst>
              <a:ext uri="{28A0092B-C50C-407E-A947-70E740481C1C}">
                <a14:useLocalDpi xmlns:a14="http://schemas.microsoft.com/office/drawing/2010/main" val="0"/>
              </a:ext>
            </a:extLst>
          </a:blip>
          <a:srcRect t="20614" b="4426"/>
          <a:stretch/>
        </p:blipFill>
        <p:spPr>
          <a:xfrm>
            <a:off x="0" y="-1"/>
            <a:ext cx="9144000" cy="5143501"/>
          </a:xfrm>
          <a:prstGeom prst="rect">
            <a:avLst/>
          </a:prstGeom>
        </p:spPr>
      </p:pic>
      <p:sp>
        <p:nvSpPr>
          <p:cNvPr id="7" name="Suunnikas 6">
            <a:extLst>
              <a:ext uri="{FF2B5EF4-FFF2-40B4-BE49-F238E27FC236}">
                <a16:creationId xmlns:a16="http://schemas.microsoft.com/office/drawing/2014/main" id="{5AE7C318-FAB1-594A-8006-56006C56CF6E}"/>
              </a:ext>
            </a:extLst>
          </p:cNvPr>
          <p:cNvSpPr/>
          <p:nvPr/>
        </p:nvSpPr>
        <p:spPr>
          <a:xfrm>
            <a:off x="-749959" y="3557588"/>
            <a:ext cx="4773715" cy="1278810"/>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72000" rtlCol="0" anchor="t" anchorCtr="0"/>
          <a:lstStyle/>
          <a:p>
            <a:r>
              <a:rPr lang="fi-FI" sz="1100" dirty="0">
                <a:latin typeface="Calibri" panose="020F0502020204030204" pitchFamily="34" charset="0"/>
                <a:cs typeface="Calibri" panose="020F0502020204030204" pitchFamily="34" charset="0"/>
              </a:rPr>
              <a:t>Suomen Koripalloliitto perustetaan 1. helmikuuta 1939 </a:t>
            </a:r>
            <a:r>
              <a:rPr lang="fi-FI" sz="1100" dirty="0" err="1">
                <a:latin typeface="Calibri" panose="020F0502020204030204" pitchFamily="34" charset="0"/>
                <a:cs typeface="Calibri" panose="020F0502020204030204" pitchFamily="34" charset="0"/>
              </a:rPr>
              <a:t>HOK:n</a:t>
            </a:r>
            <a:r>
              <a:rPr lang="fi-FI" sz="1100" dirty="0">
                <a:latin typeface="Calibri" panose="020F0502020204030204" pitchFamily="34" charset="0"/>
                <a:cs typeface="Calibri" panose="020F0502020204030204" pitchFamily="34" charset="0"/>
              </a:rPr>
              <a:t> kerhohuoneistossa ja koripallon rantautuminen Suomeen alkaa. Vielä samana vuonna Suomi hyväksytään kansainvälisen koripalloliiton (FIBA) jäseneksi ja Suomi tekee ensiesiintymisensä Liettuassa pelatuissa EM-kisoissa. </a:t>
            </a:r>
          </a:p>
        </p:txBody>
      </p:sp>
      <p:sp>
        <p:nvSpPr>
          <p:cNvPr id="8" name="Suunnikas 7">
            <a:extLst>
              <a:ext uri="{FF2B5EF4-FFF2-40B4-BE49-F238E27FC236}">
                <a16:creationId xmlns:a16="http://schemas.microsoft.com/office/drawing/2014/main" id="{13379230-1B40-DE45-BF78-6A2873FDAA50}"/>
              </a:ext>
            </a:extLst>
          </p:cNvPr>
          <p:cNvSpPr/>
          <p:nvPr/>
        </p:nvSpPr>
        <p:spPr>
          <a:xfrm>
            <a:off x="-433944" y="3084823"/>
            <a:ext cx="458226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ea typeface="Khand Semibold" charset="0"/>
                <a:cs typeface="Calibri" panose="020F0502020204030204" pitchFamily="34" charset="0"/>
              </a:rPr>
              <a:t>1939 | KORIPALLO SUOMEEN</a:t>
            </a:r>
          </a:p>
        </p:txBody>
      </p:sp>
    </p:spTree>
    <p:extLst>
      <p:ext uri="{BB962C8B-B14F-4D97-AF65-F5344CB8AC3E}">
        <p14:creationId xmlns:p14="http://schemas.microsoft.com/office/powerpoint/2010/main" val="261318036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mies, urheilu, pitäminen&#10;&#10;Kuvaus luotu automaattisesti">
            <a:extLst>
              <a:ext uri="{FF2B5EF4-FFF2-40B4-BE49-F238E27FC236}">
                <a16:creationId xmlns:a16="http://schemas.microsoft.com/office/drawing/2014/main" id="{64DDDEAC-B5D8-7E4F-AE6F-79EE1E23E3D3}"/>
              </a:ext>
            </a:extLst>
          </p:cNvPr>
          <p:cNvPicPr>
            <a:picLocks noChangeAspect="1"/>
          </p:cNvPicPr>
          <p:nvPr/>
        </p:nvPicPr>
        <p:blipFill rotWithShape="1">
          <a:blip r:embed="rId2">
            <a:extLst>
              <a:ext uri="{28A0092B-C50C-407E-A947-70E740481C1C}">
                <a14:useLocalDpi xmlns:a14="http://schemas.microsoft.com/office/drawing/2010/main" val="0"/>
              </a:ext>
            </a:extLst>
          </a:blip>
          <a:srcRect t="15626"/>
          <a:stretch/>
        </p:blipFill>
        <p:spPr>
          <a:xfrm>
            <a:off x="0" y="0"/>
            <a:ext cx="9144000"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6" y="3557588"/>
            <a:ext cx="5997679" cy="147652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Komean kansainvälisen erotuomarin uran tehnyt Carl </a:t>
            </a:r>
            <a:r>
              <a:rPr lang="fi-FI" sz="1100" dirty="0" err="1">
                <a:latin typeface="Calibri" panose="020F0502020204030204" pitchFamily="34" charset="0"/>
                <a:cs typeface="Calibri" panose="020F0502020204030204" pitchFamily="34" charset="0"/>
              </a:rPr>
              <a:t>Jungebrand</a:t>
            </a:r>
            <a:r>
              <a:rPr lang="fi-FI" sz="1100" dirty="0">
                <a:latin typeface="Calibri" panose="020F0502020204030204" pitchFamily="34" charset="0"/>
                <a:cs typeface="Calibri" panose="020F0502020204030204" pitchFamily="34" charset="0"/>
              </a:rPr>
              <a:t> valitaan jakamaan tuomioita Tokiossa pelattujen MM-kilpailuiden finaaliin. Finaalia seuraa paikan päällä 18 500 katsojaa ja se televisioidaan 148 maahan. Aiemmin urallaan </a:t>
            </a:r>
            <a:r>
              <a:rPr lang="fi-FI" sz="1100" dirty="0" err="1">
                <a:latin typeface="Calibri" panose="020F0502020204030204" pitchFamily="34" charset="0"/>
                <a:cs typeface="Calibri" panose="020F0502020204030204" pitchFamily="34" charset="0"/>
              </a:rPr>
              <a:t>Jungebrand</a:t>
            </a:r>
            <a:r>
              <a:rPr lang="fi-FI" sz="1100" dirty="0">
                <a:latin typeface="Calibri" panose="020F0502020204030204" pitchFamily="34" charset="0"/>
                <a:cs typeface="Calibri" panose="020F0502020204030204" pitchFamily="34" charset="0"/>
              </a:rPr>
              <a:t> oli viheltänyt kaksissa MM-kilpailuissa, kolmissa olympialaisissa, kuudesti EM-lopputurnauksessa sekä yhdeksän kertaa seurajoukkueiden pääsarjan Euroliigan lopputurnauksessa.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78136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2006 | JUNGEBRAND MM-FINAALISSA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33057412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puku, mies, seisominen&#10;&#10;Kuvaus luotu automaattisesti">
            <a:extLst>
              <a:ext uri="{FF2B5EF4-FFF2-40B4-BE49-F238E27FC236}">
                <a16:creationId xmlns:a16="http://schemas.microsoft.com/office/drawing/2014/main" id="{81C6DE46-0E1A-5747-8A4C-43B08AB51131}"/>
              </a:ext>
            </a:extLst>
          </p:cNvPr>
          <p:cNvPicPr>
            <a:picLocks noChangeAspect="1"/>
          </p:cNvPicPr>
          <p:nvPr/>
        </p:nvPicPr>
        <p:blipFill rotWithShape="1">
          <a:blip r:embed="rId2">
            <a:extLst>
              <a:ext uri="{28A0092B-C50C-407E-A947-70E740481C1C}">
                <a14:useLocalDpi xmlns:a14="http://schemas.microsoft.com/office/drawing/2010/main" val="0"/>
              </a:ext>
            </a:extLst>
          </a:blip>
          <a:srcRect t="8332" b="54168"/>
          <a:stretch/>
        </p:blipFill>
        <p:spPr>
          <a:xfrm>
            <a:off x="0" y="-1"/>
            <a:ext cx="9144000" cy="5143501"/>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5" y="3677332"/>
            <a:ext cx="6944384" cy="1308326"/>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Petteri Koposesta tulee Suomen ensimmäinen ykköskierroksen NBA-varaus kautta aikain, kun Philadelphia 76ers huutaa 19-vuotiaan nuorukaisen nimen ensimmäisen varauskierroksen viimeisellä vuorolla, numerolla 30. Portland </a:t>
            </a:r>
            <a:r>
              <a:rPr lang="fi-FI" sz="1100" dirty="0" err="1">
                <a:latin typeface="Calibri" panose="020F0502020204030204" pitchFamily="34" charset="0"/>
                <a:cs typeface="Calibri" panose="020F0502020204030204" pitchFamily="34" charset="0"/>
              </a:rPr>
              <a:t>Trailblazers</a:t>
            </a:r>
            <a:r>
              <a:rPr lang="fi-FI" sz="1100" dirty="0">
                <a:latin typeface="Calibri" panose="020F0502020204030204" pitchFamily="34" charset="0"/>
                <a:cs typeface="Calibri" panose="020F0502020204030204" pitchFamily="34" charset="0"/>
              </a:rPr>
              <a:t> hankkii Koposen oikeudet vain hetki varauksen jälkeen. Koposen varaus oli historiallinen myös sen vuoksi, että hänestä tulee ensimmäinen NBA:han suoraan kotimaan Korisliigasta varattu pelaaja.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200400"/>
            <a:ext cx="6719997" cy="476931"/>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2007 | KOPOSESTA YKKÖSKIERROKSEN VARAUS</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81634723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rakennus, tennis, seisominen&#10;&#10;Kuvaus luotu automaattisesti">
            <a:extLst>
              <a:ext uri="{FF2B5EF4-FFF2-40B4-BE49-F238E27FC236}">
                <a16:creationId xmlns:a16="http://schemas.microsoft.com/office/drawing/2014/main" id="{0340341B-1A75-C943-9F00-C811A95AFDDA}"/>
              </a:ext>
            </a:extLst>
          </p:cNvPr>
          <p:cNvPicPr>
            <a:picLocks noChangeAspect="1"/>
          </p:cNvPicPr>
          <p:nvPr/>
        </p:nvPicPr>
        <p:blipFill rotWithShape="1">
          <a:blip r:embed="rId2">
            <a:extLst>
              <a:ext uri="{28A0092B-C50C-407E-A947-70E740481C1C}">
                <a14:useLocalDpi xmlns:a14="http://schemas.microsoft.com/office/drawing/2010/main" val="0"/>
              </a:ext>
            </a:extLst>
          </a:blip>
          <a:srcRect t="10278" b="47921"/>
          <a:stretch/>
        </p:blipFill>
        <p:spPr>
          <a:xfrm>
            <a:off x="0" y="-1"/>
            <a:ext cx="9144000" cy="5143501"/>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6" y="3557589"/>
            <a:ext cx="6225927" cy="1330098"/>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Erotuomari Carl </a:t>
            </a:r>
            <a:r>
              <a:rPr lang="fi-FI" sz="1100" dirty="0" err="1">
                <a:latin typeface="Calibri" panose="020F0502020204030204" pitchFamily="34" charset="0"/>
                <a:cs typeface="Calibri" panose="020F0502020204030204" pitchFamily="34" charset="0"/>
              </a:rPr>
              <a:t>Jungebrand</a:t>
            </a:r>
            <a:r>
              <a:rPr lang="fi-FI" sz="1100" dirty="0">
                <a:latin typeface="Calibri" panose="020F0502020204030204" pitchFamily="34" charset="0"/>
                <a:cs typeface="Calibri" panose="020F0502020204030204" pitchFamily="34" charset="0"/>
              </a:rPr>
              <a:t> liittää uran komeimman sulan hattuunsa, kun hänestä tulee kautta aikain ensimmäinen suomalainen erotuomari, joka tuomitsee miesten olympiafinaalissa. Pekingissä </a:t>
            </a:r>
            <a:r>
              <a:rPr lang="fi-FI" sz="1100" dirty="0" err="1">
                <a:latin typeface="Calibri" panose="020F0502020204030204" pitchFamily="34" charset="0"/>
                <a:cs typeface="Calibri" panose="020F0502020204030204" pitchFamily="34" charset="0"/>
              </a:rPr>
              <a:t>Jungebrand</a:t>
            </a:r>
            <a:r>
              <a:rPr lang="fi-FI" sz="1100" dirty="0">
                <a:latin typeface="Calibri" panose="020F0502020204030204" pitchFamily="34" charset="0"/>
                <a:cs typeface="Calibri" panose="020F0502020204030204" pitchFamily="34" charset="0"/>
              </a:rPr>
              <a:t> toimii erotuomarina finaalin lisäksi mm. alkusarjan ottelussa USA-Kiina, jonka on arvioitu olevan kaikkien aikojen seuratuin koripallo-ottelu yli miljardin TV-katsojan myötä.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997678"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2008 | JUNGEBRAND OLYMPIAFINAALISSA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85165207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rakennus, henkilö, ulko, seisominen&#10;&#10;Kuvaus luotu automaattisesti">
            <a:extLst>
              <a:ext uri="{FF2B5EF4-FFF2-40B4-BE49-F238E27FC236}">
                <a16:creationId xmlns:a16="http://schemas.microsoft.com/office/drawing/2014/main" id="{B4D4B126-35B6-AD40-A594-DC1F3B20B81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39157"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6" y="3557589"/>
            <a:ext cx="5627213" cy="1330098"/>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Maajoukkueen takamieskuopus Sasu Salin kutsuu haastattelussa maajoukkuetta nimellä Susijengi. Salin on lainannut nimen rap-yhtye Kapasiteettiyksikön samannimisestä kappaleesta. Susijengi-ilmiö ja -käsite alkaa kehittymään. Vuonna 2012 maajoukkue saa virallisen kannustusbiisin uudelleen versioidusta klassikosta. Susijengi 2.0:ssa esiintyvät Uniikki, Timo Pieni Huijaus ja </a:t>
            </a:r>
            <a:r>
              <a:rPr lang="fi-FI" sz="1100" dirty="0" err="1">
                <a:latin typeface="Calibri" panose="020F0502020204030204" pitchFamily="34" charset="0"/>
                <a:cs typeface="Calibri" panose="020F0502020204030204" pitchFamily="34" charset="0"/>
              </a:rPr>
              <a:t>Brädi</a:t>
            </a:r>
            <a:r>
              <a:rPr lang="fi-FI" sz="1100" dirty="0">
                <a:latin typeface="Calibri" panose="020F0502020204030204" pitchFamily="34" charset="0"/>
                <a:cs typeface="Calibri" panose="020F0502020204030204" pitchFamily="34" charset="0"/>
              </a:rPr>
              <a:t>.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402826"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2010 | SUSIJENGI ILMIÖ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98990640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urheilu, maa, lattia&#10;&#10;Kuvaus luotu automaattisesti">
            <a:extLst>
              <a:ext uri="{FF2B5EF4-FFF2-40B4-BE49-F238E27FC236}">
                <a16:creationId xmlns:a16="http://schemas.microsoft.com/office/drawing/2014/main" id="{2A09B957-AA19-4546-B3C6-EB3256D97064}"/>
              </a:ext>
            </a:extLst>
          </p:cNvPr>
          <p:cNvPicPr>
            <a:picLocks noChangeAspect="1"/>
          </p:cNvPicPr>
          <p:nvPr/>
        </p:nvPicPr>
        <p:blipFill rotWithShape="1">
          <a:blip r:embed="rId2">
            <a:extLst>
              <a:ext uri="{28A0092B-C50C-407E-A947-70E740481C1C}">
                <a14:useLocalDpi xmlns:a14="http://schemas.microsoft.com/office/drawing/2010/main" val="0"/>
              </a:ext>
            </a:extLst>
          </a:blip>
          <a:srcRect t="6365" b="3635"/>
          <a:stretch/>
        </p:blipFill>
        <p:spPr>
          <a:xfrm>
            <a:off x="0" y="0"/>
            <a:ext cx="9144000"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6" y="3557589"/>
            <a:ext cx="5932013" cy="1493382"/>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Suomi kaataa EM-kisojen jatkokarsinnoissa kaikki neljä vastustajaansa ja selviytyy Liettuassa pelattaviin EM-kisoihin 16 vuoden tauon jälkeen. Suomi selviytyy kisojen alkulohkostaan jatkoon jättäen taakseen muun muassa koripallojätti Kroatian. Jatkolohkon viimeisessä pelissä Suomi ja Slovenia taistelevat puolivälieräpaikasta, mutta Slovenia etenee jatkoon 67-60-voitolla. Suomen loppusijoitus on yhdeksäs – samalla sijalla se on myös </a:t>
            </a:r>
            <a:r>
              <a:rPr lang="fi-FI" sz="1100" dirty="0" err="1">
                <a:latin typeface="Calibri" panose="020F0502020204030204" pitchFamily="34" charset="0"/>
                <a:cs typeface="Calibri" panose="020F0502020204030204" pitchFamily="34" charset="0"/>
              </a:rPr>
              <a:t>FIBA:n</a:t>
            </a:r>
            <a:r>
              <a:rPr lang="fi-FI" sz="1100" dirty="0">
                <a:latin typeface="Calibri" panose="020F0502020204030204" pitchFamily="34" charset="0"/>
                <a:cs typeface="Calibri" panose="020F0502020204030204" pitchFamily="34" charset="0"/>
              </a:rPr>
              <a:t> eurooppalaisten joukkueiden rankingissa.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707626"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2011 | ARVOKISAPUTKI ALKAA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30209446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pelaaja, urheilu, rakennus&#10;&#10;Kuvaus luotu automaattisesti">
            <a:extLst>
              <a:ext uri="{FF2B5EF4-FFF2-40B4-BE49-F238E27FC236}">
                <a16:creationId xmlns:a16="http://schemas.microsoft.com/office/drawing/2014/main" id="{25435D59-BD6F-1147-BE9C-F1ECD457D6A1}"/>
              </a:ext>
            </a:extLst>
          </p:cNvPr>
          <p:cNvPicPr>
            <a:picLocks noChangeAspect="1"/>
          </p:cNvPicPr>
          <p:nvPr/>
        </p:nvPicPr>
        <p:blipFill rotWithShape="1">
          <a:blip r:embed="rId2">
            <a:extLst>
              <a:ext uri="{28A0092B-C50C-407E-A947-70E740481C1C}">
                <a14:useLocalDpi xmlns:a14="http://schemas.microsoft.com/office/drawing/2010/main" val="0"/>
              </a:ext>
            </a:extLst>
          </a:blip>
          <a:srcRect t="6075" r="6528" b="6948"/>
          <a:stretch/>
        </p:blipFill>
        <p:spPr>
          <a:xfrm>
            <a:off x="-1" y="0"/>
            <a:ext cx="9144001"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5" y="3557589"/>
            <a:ext cx="5289756" cy="133009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Susijengistä ja sen kannattajista alkaa muodostua ilmiö Sloveniassa järjestetyissä EM-kisoissa. Suomi on alkulohkon toinen kaataen Turkin, Venäjän ja Kreikan kaltaisia koripallon mahtimaita. Jatkolohkossa Kroatia ja Espanja ovat Suomelle liian vahvoja. EM-kisaputki jatkuu vuonna 2015, kun EM-kisat pelataan ensimmäistä kertaa neljälle maalle jaettuina.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065369"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2013 | KOPERIN IHME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17343215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henkilö, pelaaja, yleisurheilu, urheilu&#10;&#10;Kuvaus luotu automaattisesti">
            <a:extLst>
              <a:ext uri="{FF2B5EF4-FFF2-40B4-BE49-F238E27FC236}">
                <a16:creationId xmlns:a16="http://schemas.microsoft.com/office/drawing/2014/main" id="{440EC0F7-6C31-0145-A34C-9D3AC7FFD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922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4444180" y="3557589"/>
            <a:ext cx="5102941" cy="1191392"/>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rtlCol="0" anchor="t" anchorCtr="0"/>
          <a:lstStyle/>
          <a:p>
            <a:r>
              <a:rPr lang="fi-FI" sz="1100" dirty="0">
                <a:latin typeface="Calibri" panose="020F0502020204030204" pitchFamily="34" charset="0"/>
                <a:cs typeface="Calibri" panose="020F0502020204030204" pitchFamily="34" charset="0"/>
              </a:rPr>
              <a:t>Suomi osallistuu ensimmäistä kertaa koripallon MM-kisoihin, </a:t>
            </a:r>
            <a:br>
              <a:rPr lang="fi-FI" sz="1100" dirty="0">
                <a:latin typeface="Calibri" panose="020F0502020204030204" pitchFamily="34" charset="0"/>
                <a:cs typeface="Calibri" panose="020F0502020204030204" pitchFamily="34" charset="0"/>
              </a:rPr>
            </a:br>
            <a:r>
              <a:rPr lang="fi-FI" sz="1100" dirty="0">
                <a:latin typeface="Calibri" panose="020F0502020204030204" pitchFamily="34" charset="0"/>
                <a:cs typeface="Calibri" panose="020F0502020204030204" pitchFamily="34" charset="0"/>
              </a:rPr>
              <a:t>jotka järjestetään Espanjassa. Bilbaosta tulee reiluksi viikoksi sinivalkoinen ja ulvova kaupunki. Susijengin tukena on huimat </a:t>
            </a:r>
            <a:br>
              <a:rPr lang="fi-FI" sz="1100" dirty="0">
                <a:latin typeface="Calibri" panose="020F0502020204030204" pitchFamily="34" charset="0"/>
                <a:cs typeface="Calibri" panose="020F0502020204030204" pitchFamily="34" charset="0"/>
              </a:rPr>
            </a:br>
            <a:r>
              <a:rPr lang="fi-FI" sz="1100" dirty="0">
                <a:latin typeface="Calibri" panose="020F0502020204030204" pitchFamily="34" charset="0"/>
                <a:cs typeface="Calibri" panose="020F0502020204030204" pitchFamily="34" charset="0"/>
              </a:rPr>
              <a:t>10 000 suomalaisfania, joista muodostuu kansainvälinen ilmiö. Avausottelussa Suomi kohtaa koripallon emomaan Yhdysvallat. </a:t>
            </a:r>
          </a:p>
        </p:txBody>
      </p:sp>
      <p:sp>
        <p:nvSpPr>
          <p:cNvPr id="8" name="Suunnikas 7">
            <a:extLst>
              <a:ext uri="{FF2B5EF4-FFF2-40B4-BE49-F238E27FC236}">
                <a16:creationId xmlns:a16="http://schemas.microsoft.com/office/drawing/2014/main" id="{950AF200-1495-B240-8FC6-DE3A0569E470}"/>
              </a:ext>
            </a:extLst>
          </p:cNvPr>
          <p:cNvSpPr/>
          <p:nvPr/>
        </p:nvSpPr>
        <p:spPr>
          <a:xfrm>
            <a:off x="4739150" y="3084823"/>
            <a:ext cx="4629940"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2014 | ILMIÖN KASVOT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27683830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yleisurheilu, urheilu, henkilö, maa&#10;&#10;Kuvaus luotu automaattisesti">
            <a:extLst>
              <a:ext uri="{FF2B5EF4-FFF2-40B4-BE49-F238E27FC236}">
                <a16:creationId xmlns:a16="http://schemas.microsoft.com/office/drawing/2014/main" id="{C2B145A6-F5B3-7344-85FB-B296BEC0A81D}"/>
              </a:ext>
            </a:extLst>
          </p:cNvPr>
          <p:cNvPicPr>
            <a:picLocks noChangeAspect="1"/>
          </p:cNvPicPr>
          <p:nvPr/>
        </p:nvPicPr>
        <p:blipFill rotWithShape="1">
          <a:blip r:embed="rId2">
            <a:extLst>
              <a:ext uri="{28A0092B-C50C-407E-A947-70E740481C1C}">
                <a14:useLocalDpi xmlns:a14="http://schemas.microsoft.com/office/drawing/2010/main" val="0"/>
              </a:ext>
            </a:extLst>
          </a:blip>
          <a:srcRect t="8882" r="9222" b="3680"/>
          <a:stretch/>
        </p:blipFill>
        <p:spPr>
          <a:xfrm>
            <a:off x="0" y="-1"/>
            <a:ext cx="9144000" cy="5143501"/>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5" y="3557588"/>
            <a:ext cx="5779612" cy="148249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err="1">
                <a:latin typeface="Calibri" panose="020F0502020204030204" pitchFamily="34" charset="0"/>
                <a:cs typeface="Calibri" panose="020F0502020204030204" pitchFamily="34" charset="0"/>
              </a:rPr>
              <a:t>Auuuu-huudot</a:t>
            </a:r>
            <a:r>
              <a:rPr lang="fi-FI" sz="1100" dirty="0">
                <a:latin typeface="Calibri" panose="020F0502020204030204" pitchFamily="34" charset="0"/>
                <a:cs typeface="Calibri" panose="020F0502020204030204" pitchFamily="34" charset="0"/>
              </a:rPr>
              <a:t> kaikuvat pitkin Suomea, kun Susijengi isännöi yhtä neljästä alkulohkosta Helsingissä. Hartwall Areena on illasta toiseen ääriä myöten täynnä ja kansa hullaantuu Lauri Markkasesta. Avausottelussa Suomi kaataa Ranskan. Sen jälkeen jyrän alle jäävät Puola, Kreikka ja Islanti. Ainoan tappion alkulohkossa Suomi kokee myöhemmin mestaruutta juhlivalle Slovenialle. Istanbulissa pelattavassa neljännesvälierässä Italia tiputtaa Suomen jatkosta.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84823"/>
            <a:ext cx="5555226"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2017 | EM-KOTIKISAT VILLITSEVÄT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400056297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henkilö, pelaaja, urheilu, ulko&#10;&#10;Kuvaus luotu automaattisesti">
            <a:extLst>
              <a:ext uri="{FF2B5EF4-FFF2-40B4-BE49-F238E27FC236}">
                <a16:creationId xmlns:a16="http://schemas.microsoft.com/office/drawing/2014/main" id="{07F45797-2026-704A-90AB-D5270DFDA245}"/>
              </a:ext>
            </a:extLst>
          </p:cNvPr>
          <p:cNvPicPr>
            <a:picLocks noChangeAspect="1"/>
          </p:cNvPicPr>
          <p:nvPr/>
        </p:nvPicPr>
        <p:blipFill rotWithShape="1">
          <a:blip r:embed="rId2">
            <a:extLst>
              <a:ext uri="{28A0092B-C50C-407E-A947-70E740481C1C}">
                <a14:useLocalDpi xmlns:a14="http://schemas.microsoft.com/office/drawing/2010/main" val="0"/>
              </a:ext>
            </a:extLst>
          </a:blip>
          <a:srcRect b="14158"/>
          <a:stretch/>
        </p:blipFill>
        <p:spPr>
          <a:xfrm>
            <a:off x="0" y="0"/>
            <a:ext cx="9144000"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717755" y="3474126"/>
            <a:ext cx="5746955" cy="1555069"/>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NBA:n vuoden 2017 varaustilaisuudessa Lauri Markkasen nimi kuulutetaan lavalle numerolla seitsemän. Minnesota </a:t>
            </a:r>
            <a:r>
              <a:rPr lang="fi-FI" sz="1100" dirty="0" err="1">
                <a:latin typeface="Calibri" panose="020F0502020204030204" pitchFamily="34" charset="0"/>
                <a:cs typeface="Calibri" panose="020F0502020204030204" pitchFamily="34" charset="0"/>
              </a:rPr>
              <a:t>Timberwolves</a:t>
            </a:r>
            <a:r>
              <a:rPr lang="fi-FI" sz="1100" dirty="0">
                <a:latin typeface="Calibri" panose="020F0502020204030204" pitchFamily="34" charset="0"/>
                <a:cs typeface="Calibri" panose="020F0502020204030204" pitchFamily="34" charset="0"/>
              </a:rPr>
              <a:t> kauppaa suomalaistähden välittömästi tarunhohtoiseen Chicago </a:t>
            </a:r>
            <a:r>
              <a:rPr lang="fi-FI" sz="1100" dirty="0" err="1">
                <a:latin typeface="Calibri" panose="020F0502020204030204" pitchFamily="34" charset="0"/>
                <a:cs typeface="Calibri" panose="020F0502020204030204" pitchFamily="34" charset="0"/>
              </a:rPr>
              <a:t>Bullsiin</a:t>
            </a:r>
            <a:r>
              <a:rPr lang="fi-FI" sz="1100" dirty="0">
                <a:latin typeface="Calibri" panose="020F0502020204030204" pitchFamily="34" charset="0"/>
                <a:cs typeface="Calibri" panose="020F0502020204030204" pitchFamily="34" charset="0"/>
              </a:rPr>
              <a:t>. Ensimmäinen kausi on välittömästi menestys, kun Markkanen takoo kauden yli 15 pinnan ja vajaan kahdeksan levypallon keskiarvolla. Toisella kaudella numerot kasvavat entisestään: 18,7 pistettä ja 9 levypalloa.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001361"/>
            <a:ext cx="5511683"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2018 | TÄHTI ON SYTTYNYT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75610716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7F45797-2026-704A-90AB-D5270DFDA245}"/>
              </a:ext>
            </a:extLst>
          </p:cNvPr>
          <p:cNvPicPr>
            <a:picLocks noChangeAspect="1"/>
          </p:cNvPicPr>
          <p:nvPr/>
        </p:nvPicPr>
        <p:blipFill>
          <a:blip r:embed="rId2">
            <a:extLst>
              <a:ext uri="{28A0092B-C50C-407E-A947-70E740481C1C}">
                <a14:useLocalDpi xmlns:a14="http://schemas.microsoft.com/office/drawing/2010/main" val="0"/>
              </a:ext>
            </a:extLst>
          </a:blip>
          <a:srcRect t="6918" b="6918"/>
          <a:stretch/>
        </p:blipFill>
        <p:spPr>
          <a:xfrm>
            <a:off x="0" y="0"/>
            <a:ext cx="9144000" cy="5143500"/>
          </a:xfrm>
          <a:prstGeom prst="rect">
            <a:avLst/>
          </a:prstGeom>
        </p:spPr>
      </p:pic>
      <p:sp>
        <p:nvSpPr>
          <p:cNvPr id="7" name="Suunnikas 6">
            <a:extLst>
              <a:ext uri="{FF2B5EF4-FFF2-40B4-BE49-F238E27FC236}">
                <a16:creationId xmlns:a16="http://schemas.microsoft.com/office/drawing/2014/main" id="{B4811CB3-2F4E-9B4A-B70C-F73DF0E8B8BB}"/>
              </a:ext>
            </a:extLst>
          </p:cNvPr>
          <p:cNvSpPr/>
          <p:nvPr/>
        </p:nvSpPr>
        <p:spPr>
          <a:xfrm>
            <a:off x="-682171" y="3822469"/>
            <a:ext cx="5704114" cy="1155928"/>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19-vuotiaasta </a:t>
            </a:r>
            <a:r>
              <a:rPr lang="fi-FI" sz="1100" dirty="0" err="1">
                <a:latin typeface="Calibri" panose="020F0502020204030204" pitchFamily="34" charset="0"/>
                <a:cs typeface="Calibri" panose="020F0502020204030204" pitchFamily="34" charset="0"/>
              </a:rPr>
              <a:t>Awak</a:t>
            </a:r>
            <a:r>
              <a:rPr lang="fi-FI" sz="1100" dirty="0">
                <a:latin typeface="Calibri" panose="020F0502020204030204" pitchFamily="34" charset="0"/>
                <a:cs typeface="Calibri" panose="020F0502020204030204" pitchFamily="34" charset="0"/>
              </a:rPr>
              <a:t> </a:t>
            </a:r>
            <a:r>
              <a:rPr lang="fi-FI" sz="1100" dirty="0" err="1">
                <a:latin typeface="Calibri" panose="020F0502020204030204" pitchFamily="34" charset="0"/>
                <a:cs typeface="Calibri" panose="020F0502020204030204" pitchFamily="34" charset="0"/>
              </a:rPr>
              <a:t>Kuierista</a:t>
            </a:r>
            <a:r>
              <a:rPr lang="fi-FI" sz="1100" dirty="0">
                <a:latin typeface="Calibri" panose="020F0502020204030204" pitchFamily="34" charset="0"/>
                <a:cs typeface="Calibri" panose="020F0502020204030204" pitchFamily="34" charset="0"/>
              </a:rPr>
              <a:t> tulee ensimmäinen suomalainen liigassa, kun hän debytoi toukokuussa Dallas Wingsin paidassa. Historiaa kirjattiin jo huhtikuussa, kun Dallas varasi </a:t>
            </a:r>
            <a:r>
              <a:rPr lang="fi-FI" sz="1100" dirty="0" err="1">
                <a:latin typeface="Calibri" panose="020F0502020204030204" pitchFamily="34" charset="0"/>
                <a:cs typeface="Calibri" panose="020F0502020204030204" pitchFamily="34" charset="0"/>
              </a:rPr>
              <a:t>Kuierin</a:t>
            </a:r>
            <a:r>
              <a:rPr lang="fi-FI" sz="1100" dirty="0">
                <a:latin typeface="Calibri" panose="020F0502020204030204" pitchFamily="34" charset="0"/>
                <a:cs typeface="Calibri" panose="020F0502020204030204" pitchFamily="34" charset="0"/>
              </a:rPr>
              <a:t> ensimmäisellä kierroksella, koko </a:t>
            </a:r>
            <a:r>
              <a:rPr lang="fi-FI" sz="1100" dirty="0" err="1">
                <a:latin typeface="Calibri" panose="020F0502020204030204" pitchFamily="34" charset="0"/>
                <a:cs typeface="Calibri" panose="020F0502020204030204" pitchFamily="34" charset="0"/>
              </a:rPr>
              <a:t>draftin</a:t>
            </a:r>
            <a:r>
              <a:rPr lang="fi-FI" sz="1100" dirty="0">
                <a:latin typeface="Calibri" panose="020F0502020204030204" pitchFamily="34" charset="0"/>
                <a:cs typeface="Calibri" panose="020F0502020204030204" pitchFamily="34" charset="0"/>
              </a:rPr>
              <a:t> kakkosvarauksena. Suomi-koriksella on taas uusi tähti. </a:t>
            </a:r>
          </a:p>
        </p:txBody>
      </p:sp>
      <p:sp>
        <p:nvSpPr>
          <p:cNvPr id="8" name="Suunnikas 7">
            <a:extLst>
              <a:ext uri="{FF2B5EF4-FFF2-40B4-BE49-F238E27FC236}">
                <a16:creationId xmlns:a16="http://schemas.microsoft.com/office/drawing/2014/main" id="{950AF200-1495-B240-8FC6-DE3A0569E470}"/>
              </a:ext>
            </a:extLst>
          </p:cNvPr>
          <p:cNvSpPr/>
          <p:nvPr/>
        </p:nvSpPr>
        <p:spPr>
          <a:xfrm>
            <a:off x="-373626" y="3349703"/>
            <a:ext cx="5511683"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solidFill>
                  <a:schemeClr val="bg1"/>
                </a:solidFill>
                <a:latin typeface="Calibri" panose="020F0502020204030204" pitchFamily="34" charset="0"/>
                <a:cs typeface="Calibri" panose="020F0502020204030204" pitchFamily="34" charset="0"/>
              </a:rPr>
              <a:t>2021 | AWAK-ENING</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08006747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ulko, valokuva, puu, henkilö&#10;&#10;Kuvaus luotu automaattisesti">
            <a:extLst>
              <a:ext uri="{FF2B5EF4-FFF2-40B4-BE49-F238E27FC236}">
                <a16:creationId xmlns:a16="http://schemas.microsoft.com/office/drawing/2014/main" id="{73AB3533-C99B-904F-9154-99ED76C22561}"/>
              </a:ext>
            </a:extLst>
          </p:cNvPr>
          <p:cNvPicPr>
            <a:picLocks noChangeAspect="1"/>
          </p:cNvPicPr>
          <p:nvPr/>
        </p:nvPicPr>
        <p:blipFill rotWithShape="1">
          <a:blip r:embed="rId2">
            <a:extLst>
              <a:ext uri="{28A0092B-C50C-407E-A947-70E740481C1C}">
                <a14:useLocalDpi xmlns:a14="http://schemas.microsoft.com/office/drawing/2010/main" val="0"/>
              </a:ext>
            </a:extLst>
          </a:blip>
          <a:srcRect t="15832"/>
          <a:stretch/>
        </p:blipFill>
        <p:spPr>
          <a:xfrm>
            <a:off x="0" y="-1"/>
            <a:ext cx="9144000" cy="5143501"/>
          </a:xfrm>
          <a:prstGeom prst="rect">
            <a:avLst/>
          </a:prstGeom>
        </p:spPr>
      </p:pic>
      <p:sp>
        <p:nvSpPr>
          <p:cNvPr id="10" name="Suunnikas 9">
            <a:extLst>
              <a:ext uri="{FF2B5EF4-FFF2-40B4-BE49-F238E27FC236}">
                <a16:creationId xmlns:a16="http://schemas.microsoft.com/office/drawing/2014/main" id="{C86E5CD9-591E-B443-8529-78EE18A660E8}"/>
              </a:ext>
            </a:extLst>
          </p:cNvPr>
          <p:cNvSpPr/>
          <p:nvPr/>
        </p:nvSpPr>
        <p:spPr>
          <a:xfrm>
            <a:off x="-749959" y="3557588"/>
            <a:ext cx="5060702" cy="1278810"/>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72000" rtlCol="0" anchor="t" anchorCtr="0"/>
          <a:lstStyle/>
          <a:p>
            <a:r>
              <a:rPr lang="fi-FI" sz="1100" dirty="0">
                <a:latin typeface="Calibri" panose="020F0502020204030204" pitchFamily="34" charset="0"/>
                <a:cs typeface="Calibri" panose="020F0502020204030204" pitchFamily="34" charset="0"/>
              </a:rPr>
              <a:t>Toinen maailmansota seisauttaa urheilumaailman. Vasta sodan jälkeisinä vuosina Suomessa päästään kehittämään ennen sotaa aloitettua koripallotoimintaa. Nizzassa pelattavat MM-karsinnat ovat eräänlainen käännekohta, kun Suomen maajoukkue saalistaa historiansa ensimmäiset voitot Itävallasta ja Hollannista. </a:t>
            </a:r>
          </a:p>
        </p:txBody>
      </p:sp>
      <p:sp>
        <p:nvSpPr>
          <p:cNvPr id="11" name="Suunnikas 10">
            <a:extLst>
              <a:ext uri="{FF2B5EF4-FFF2-40B4-BE49-F238E27FC236}">
                <a16:creationId xmlns:a16="http://schemas.microsoft.com/office/drawing/2014/main" id="{3397C97C-ED26-4A4B-B6AA-2850DECEC1B4}"/>
              </a:ext>
            </a:extLst>
          </p:cNvPr>
          <p:cNvSpPr/>
          <p:nvPr/>
        </p:nvSpPr>
        <p:spPr>
          <a:xfrm>
            <a:off x="-433944" y="3084823"/>
            <a:ext cx="4863440"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1950 | VOITTOTILI AUKI</a:t>
            </a:r>
            <a:r>
              <a:rPr lang="fi-FI" sz="2000" dirty="0">
                <a:latin typeface="Calibri" panose="020F0502020204030204" pitchFamily="34" charset="0"/>
                <a:cs typeface="Calibri" panose="020F0502020204030204" pitchFamily="34" charset="0"/>
              </a:rPr>
              <a: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140171184"/>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20487A0B-84F4-A848-AFC0-3E65EA8A33FF}"/>
              </a:ext>
            </a:extLst>
          </p:cNvPr>
          <p:cNvSpPr/>
          <p:nvPr/>
        </p:nvSpPr>
        <p:spPr>
          <a:xfrm>
            <a:off x="108155" y="117987"/>
            <a:ext cx="8937522" cy="4896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n paikkamerkki 7">
            <a:extLst>
              <a:ext uri="{FF2B5EF4-FFF2-40B4-BE49-F238E27FC236}">
                <a16:creationId xmlns:a16="http://schemas.microsoft.com/office/drawing/2014/main" id="{83FFDA39-71F2-A344-A534-5B6FD9071BFA}"/>
              </a:ext>
            </a:extLst>
          </p:cNvPr>
          <p:cNvPicPr>
            <a:picLocks noChangeAspect="1"/>
          </p:cNvPicPr>
          <p:nvPr/>
        </p:nvPicPr>
        <p:blipFill>
          <a:blip r:embed="rId2">
            <a:extLst>
              <a:ext uri="{28A0092B-C50C-407E-A947-70E740481C1C}">
                <a14:useLocalDpi xmlns:a14="http://schemas.microsoft.com/office/drawing/2010/main" val="0"/>
              </a:ext>
            </a:extLst>
          </a:blip>
          <a:srcRect l="3745" r="3745"/>
          <a:stretch>
            <a:fillRect/>
          </a:stretch>
        </p:blipFill>
        <p:spPr>
          <a:xfrm>
            <a:off x="2427650" y="1779612"/>
            <a:ext cx="4288699" cy="1573213"/>
          </a:xfrm>
          <a:prstGeom prst="rect">
            <a:avLst/>
          </a:prstGeom>
        </p:spPr>
      </p:pic>
    </p:spTree>
    <p:extLst>
      <p:ext uri="{BB962C8B-B14F-4D97-AF65-F5344CB8AC3E}">
        <p14:creationId xmlns:p14="http://schemas.microsoft.com/office/powerpoint/2010/main" val="208846003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valokuva, poseeraaminen, henkilö, vanha&#10;&#10;Kuvaus luotu automaattisesti">
            <a:extLst>
              <a:ext uri="{FF2B5EF4-FFF2-40B4-BE49-F238E27FC236}">
                <a16:creationId xmlns:a16="http://schemas.microsoft.com/office/drawing/2014/main" id="{896073C5-B665-824C-A6CA-597BEA03F353}"/>
              </a:ext>
            </a:extLst>
          </p:cNvPr>
          <p:cNvPicPr>
            <a:picLocks noChangeAspect="1"/>
          </p:cNvPicPr>
          <p:nvPr/>
        </p:nvPicPr>
        <p:blipFill rotWithShape="1">
          <a:blip r:embed="rId2">
            <a:extLst>
              <a:ext uri="{28A0092B-C50C-407E-A947-70E740481C1C}">
                <a14:useLocalDpi xmlns:a14="http://schemas.microsoft.com/office/drawing/2010/main" val="0"/>
              </a:ext>
            </a:extLst>
          </a:blip>
          <a:srcRect t="21291" b="9932"/>
          <a:stretch/>
        </p:blipFill>
        <p:spPr>
          <a:xfrm>
            <a:off x="0" y="0"/>
            <a:ext cx="9144000" cy="5143500"/>
          </a:xfrm>
          <a:prstGeom prst="rect">
            <a:avLst/>
          </a:prstGeom>
        </p:spPr>
      </p:pic>
      <p:sp>
        <p:nvSpPr>
          <p:cNvPr id="10" name="Suunnikas 9">
            <a:extLst>
              <a:ext uri="{FF2B5EF4-FFF2-40B4-BE49-F238E27FC236}">
                <a16:creationId xmlns:a16="http://schemas.microsoft.com/office/drawing/2014/main" id="{C86E5CD9-591E-B443-8529-78EE18A660E8}"/>
              </a:ext>
            </a:extLst>
          </p:cNvPr>
          <p:cNvSpPr/>
          <p:nvPr/>
        </p:nvSpPr>
        <p:spPr>
          <a:xfrm>
            <a:off x="-749960" y="3557588"/>
            <a:ext cx="5927601" cy="1156916"/>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72000" rtlCol="0" anchor="t" anchorCtr="0"/>
          <a:lstStyle/>
          <a:p>
            <a:r>
              <a:rPr lang="fi-FI" sz="1100" dirty="0">
                <a:latin typeface="Calibri" panose="020F0502020204030204" pitchFamily="34" charset="0"/>
                <a:cs typeface="Calibri" panose="020F0502020204030204" pitchFamily="34" charset="0"/>
              </a:rPr>
              <a:t>Helsingin olympialaiset eivät korisvoittoja Suomelle tuo, vaikka joukkue taistelee kotiyleisöä sykähdyttäneesti Bulgariaa ja Neuvostoliittoa vastaan. Suomalaiselle koripallolle kisojen vaikutukset ovat merkittävät. Ensimmäistä kertaa suomalainen koripallokansa pääsee näkemään millaista peliä maailman huiput esittävät. </a:t>
            </a:r>
          </a:p>
        </p:txBody>
      </p:sp>
      <p:sp>
        <p:nvSpPr>
          <p:cNvPr id="11" name="Suunnikas 10">
            <a:extLst>
              <a:ext uri="{FF2B5EF4-FFF2-40B4-BE49-F238E27FC236}">
                <a16:creationId xmlns:a16="http://schemas.microsoft.com/office/drawing/2014/main" id="{3397C97C-ED26-4A4B-B6AA-2850DECEC1B4}"/>
              </a:ext>
            </a:extLst>
          </p:cNvPr>
          <p:cNvSpPr/>
          <p:nvPr/>
        </p:nvSpPr>
        <p:spPr>
          <a:xfrm>
            <a:off x="-433945" y="3084823"/>
            <a:ext cx="5730340"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1952 | MAAILMANTÄHDET HELSINGISSÄ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3033245834"/>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henkilö, valokuva, poseeraaminen, ryhmä&#10;&#10;Kuvaus luotu automaattisesti">
            <a:extLst>
              <a:ext uri="{FF2B5EF4-FFF2-40B4-BE49-F238E27FC236}">
                <a16:creationId xmlns:a16="http://schemas.microsoft.com/office/drawing/2014/main" id="{056A79FF-2B5B-024B-A1FE-DAC7605C9CC3}"/>
              </a:ext>
            </a:extLst>
          </p:cNvPr>
          <p:cNvPicPr>
            <a:picLocks noChangeAspect="1"/>
          </p:cNvPicPr>
          <p:nvPr/>
        </p:nvPicPr>
        <p:blipFill rotWithShape="1">
          <a:blip r:embed="rId2">
            <a:extLst>
              <a:ext uri="{28A0092B-C50C-407E-A947-70E740481C1C}">
                <a14:useLocalDpi xmlns:a14="http://schemas.microsoft.com/office/drawing/2010/main" val="0"/>
              </a:ext>
            </a:extLst>
          </a:blip>
          <a:srcRect t="5028" b="14330"/>
          <a:stretch/>
        </p:blipFill>
        <p:spPr>
          <a:xfrm>
            <a:off x="0" y="0"/>
            <a:ext cx="9144000" cy="5143500"/>
          </a:xfrm>
          <a:prstGeom prst="rect">
            <a:avLst/>
          </a:prstGeom>
        </p:spPr>
      </p:pic>
      <p:grpSp>
        <p:nvGrpSpPr>
          <p:cNvPr id="3" name="Ryhmä 2">
            <a:extLst>
              <a:ext uri="{FF2B5EF4-FFF2-40B4-BE49-F238E27FC236}">
                <a16:creationId xmlns:a16="http://schemas.microsoft.com/office/drawing/2014/main" id="{79232E30-F55F-3C42-B376-BB1375049CD2}"/>
              </a:ext>
            </a:extLst>
          </p:cNvPr>
          <p:cNvGrpSpPr/>
          <p:nvPr/>
        </p:nvGrpSpPr>
        <p:grpSpPr>
          <a:xfrm>
            <a:off x="0" y="0"/>
            <a:ext cx="9144000" cy="5143500"/>
            <a:chOff x="0" y="0"/>
            <a:chExt cx="9144000" cy="5143500"/>
          </a:xfrm>
        </p:grpSpPr>
        <p:sp>
          <p:nvSpPr>
            <p:cNvPr id="2" name="Suorakulmio 1">
              <a:extLst>
                <a:ext uri="{FF2B5EF4-FFF2-40B4-BE49-F238E27FC236}">
                  <a16:creationId xmlns:a16="http://schemas.microsoft.com/office/drawing/2014/main" id="{056A4C30-FE2B-1148-B51D-FE567767D45C}"/>
                </a:ext>
              </a:extLst>
            </p:cNvPr>
            <p:cNvSpPr/>
            <p:nvPr/>
          </p:nvSpPr>
          <p:spPr>
            <a:xfrm>
              <a:off x="0" y="0"/>
              <a:ext cx="9144000" cy="5143500"/>
            </a:xfrm>
            <a:prstGeom prst="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Kuva, joka sisältää kohteen henkilö, valokuva, poseeraaminen, ryhmä&#10;&#10;Kuvaus luotu automaattisesti">
              <a:extLst>
                <a:ext uri="{FF2B5EF4-FFF2-40B4-BE49-F238E27FC236}">
                  <a16:creationId xmlns:a16="http://schemas.microsoft.com/office/drawing/2014/main" id="{636E89C1-C9AD-9D4E-BAB8-CDBE902155AF}"/>
                </a:ext>
              </a:extLst>
            </p:cNvPr>
            <p:cNvPicPr>
              <a:picLocks noChangeAspect="1"/>
            </p:cNvPicPr>
            <p:nvPr/>
          </p:nvPicPr>
          <p:blipFill rotWithShape="1">
            <a:blip r:embed="rId2">
              <a:extLst>
                <a:ext uri="{28A0092B-C50C-407E-A947-70E740481C1C}">
                  <a14:useLocalDpi xmlns:a14="http://schemas.microsoft.com/office/drawing/2010/main" val="0"/>
                </a:ext>
              </a:extLst>
            </a:blip>
            <a:srcRect l="22358" t="8874" r="63821" b="71471"/>
            <a:stretch/>
          </p:blipFill>
          <p:spPr>
            <a:xfrm>
              <a:off x="2044390" y="245327"/>
              <a:ext cx="1263805" cy="1253584"/>
            </a:xfrm>
            <a:prstGeom prst="ellipse">
              <a:avLst/>
            </a:prstGeom>
            <a:ln w="19050">
              <a:solidFill>
                <a:schemeClr val="bg1"/>
              </a:solidFill>
            </a:ln>
          </p:spPr>
        </p:pic>
      </p:grpSp>
      <p:sp>
        <p:nvSpPr>
          <p:cNvPr id="10" name="Suunnikas 9">
            <a:extLst>
              <a:ext uri="{FF2B5EF4-FFF2-40B4-BE49-F238E27FC236}">
                <a16:creationId xmlns:a16="http://schemas.microsoft.com/office/drawing/2014/main" id="{F5704B11-2F25-1540-80C9-D2D71B647030}"/>
              </a:ext>
            </a:extLst>
          </p:cNvPr>
          <p:cNvSpPr/>
          <p:nvPr/>
        </p:nvSpPr>
        <p:spPr>
          <a:xfrm>
            <a:off x="-749959" y="3557588"/>
            <a:ext cx="5215082" cy="1278810"/>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Hilkka Hakolasta tulee Suomen ensimmäinen kansainvälisen tason naiskoripallotähti. Hän on korikuningatar Prahan EM-kisoissa 1956. Kotimaassa Hakola voittaa 12 vuoden aikana peräti yhdeksän SM-kultaa, kaksi hopeaa ja yhden pronssin. Sittemmin Hakola toimii myös naisten </a:t>
            </a:r>
            <a:r>
              <a:rPr lang="fi-FI" sz="1100" dirty="0" err="1">
                <a:latin typeface="Calibri" panose="020F0502020204030204" pitchFamily="34" charset="0"/>
                <a:cs typeface="Calibri" panose="020F0502020204030204" pitchFamily="34" charset="0"/>
              </a:rPr>
              <a:t>koripallomaajouk-kueen</a:t>
            </a:r>
            <a:r>
              <a:rPr lang="fi-FI" sz="1100" dirty="0">
                <a:latin typeface="Calibri" panose="020F0502020204030204" pitchFamily="34" charset="0"/>
                <a:cs typeface="Calibri" panose="020F0502020204030204" pitchFamily="34" charset="0"/>
              </a:rPr>
              <a:t> valmentajana. </a:t>
            </a:r>
          </a:p>
        </p:txBody>
      </p:sp>
      <p:sp>
        <p:nvSpPr>
          <p:cNvPr id="11" name="Suunnikas 10">
            <a:extLst>
              <a:ext uri="{FF2B5EF4-FFF2-40B4-BE49-F238E27FC236}">
                <a16:creationId xmlns:a16="http://schemas.microsoft.com/office/drawing/2014/main" id="{3C419484-FFB3-C44B-9704-36ECA6213A02}"/>
              </a:ext>
            </a:extLst>
          </p:cNvPr>
          <p:cNvSpPr/>
          <p:nvPr/>
        </p:nvSpPr>
        <p:spPr>
          <a:xfrm>
            <a:off x="-423058" y="3084823"/>
            <a:ext cx="5005945"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1956 | NAISTÄHTI SYTTYY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58213963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par>
                                <p:cTn id="13" presetID="10" presetClass="entr" presetSubtype="0" fill="hold"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Kuva, joka sisältää kohteen henkilö, valokuva, poseeraaminen, ryhmä&#10;&#10;Kuvaus luotu automaattisesti">
            <a:extLst>
              <a:ext uri="{FF2B5EF4-FFF2-40B4-BE49-F238E27FC236}">
                <a16:creationId xmlns:a16="http://schemas.microsoft.com/office/drawing/2014/main" id="{056A79FF-2B5B-024B-A1FE-DAC7605C9CC3}"/>
              </a:ext>
            </a:extLst>
          </p:cNvPr>
          <p:cNvPicPr>
            <a:picLocks noChangeAspect="1"/>
          </p:cNvPicPr>
          <p:nvPr/>
        </p:nvPicPr>
        <p:blipFill rotWithShape="1">
          <a:blip r:embed="rId2">
            <a:extLst>
              <a:ext uri="{28A0092B-C50C-407E-A947-70E740481C1C}">
                <a14:useLocalDpi xmlns:a14="http://schemas.microsoft.com/office/drawing/2010/main" val="0"/>
              </a:ext>
            </a:extLst>
          </a:blip>
          <a:srcRect t="5028" b="14330"/>
          <a:stretch/>
        </p:blipFill>
        <p:spPr>
          <a:xfrm>
            <a:off x="0" y="0"/>
            <a:ext cx="9144000" cy="5143500"/>
          </a:xfrm>
          <a:prstGeom prst="rect">
            <a:avLst/>
          </a:prstGeom>
        </p:spPr>
      </p:pic>
      <p:sp>
        <p:nvSpPr>
          <p:cNvPr id="10" name="Suunnikas 9">
            <a:extLst>
              <a:ext uri="{FF2B5EF4-FFF2-40B4-BE49-F238E27FC236}">
                <a16:creationId xmlns:a16="http://schemas.microsoft.com/office/drawing/2014/main" id="{F5704B11-2F25-1540-80C9-D2D71B647030}"/>
              </a:ext>
            </a:extLst>
          </p:cNvPr>
          <p:cNvSpPr/>
          <p:nvPr/>
        </p:nvSpPr>
        <p:spPr>
          <a:xfrm>
            <a:off x="-749959" y="3557588"/>
            <a:ext cx="5215082" cy="1278810"/>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Hilkka Hakolasta tulee Suomen ensimmäinen kansainvälisen tason naiskoripallotähti. Hän on korikuningatar Prahan EM-kisoissa 1956. Kotimaassa Hakola voittaa 12 vuoden aikana peräti yhdeksän SM-kultaa, kaksi hopeaa ja yhden pronssin. Sittemmin Hakola toimii myös naisten </a:t>
            </a:r>
            <a:r>
              <a:rPr lang="fi-FI" sz="1100" dirty="0" err="1">
                <a:latin typeface="Calibri" panose="020F0502020204030204" pitchFamily="34" charset="0"/>
                <a:cs typeface="Calibri" panose="020F0502020204030204" pitchFamily="34" charset="0"/>
              </a:rPr>
              <a:t>koripallomaajouk-kueen</a:t>
            </a:r>
            <a:r>
              <a:rPr lang="fi-FI" sz="1100" dirty="0">
                <a:latin typeface="Calibri" panose="020F0502020204030204" pitchFamily="34" charset="0"/>
                <a:cs typeface="Calibri" panose="020F0502020204030204" pitchFamily="34" charset="0"/>
              </a:rPr>
              <a:t> valmentajana. </a:t>
            </a:r>
          </a:p>
        </p:txBody>
      </p:sp>
      <p:sp>
        <p:nvSpPr>
          <p:cNvPr id="11" name="Suunnikas 10">
            <a:extLst>
              <a:ext uri="{FF2B5EF4-FFF2-40B4-BE49-F238E27FC236}">
                <a16:creationId xmlns:a16="http://schemas.microsoft.com/office/drawing/2014/main" id="{3C419484-FFB3-C44B-9704-36ECA6213A02}"/>
              </a:ext>
            </a:extLst>
          </p:cNvPr>
          <p:cNvSpPr/>
          <p:nvPr/>
        </p:nvSpPr>
        <p:spPr>
          <a:xfrm>
            <a:off x="-423058" y="3084823"/>
            <a:ext cx="5005945"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1956 | NAISTÄHTI SYTTYY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16763314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luistelu, urheilu, yleisurheilu&#10;&#10;Kuvaus luotu automaattisesti">
            <a:extLst>
              <a:ext uri="{FF2B5EF4-FFF2-40B4-BE49-F238E27FC236}">
                <a16:creationId xmlns:a16="http://schemas.microsoft.com/office/drawing/2014/main" id="{B1549548-7263-9C4B-95BB-95A9D4AF1ADA}"/>
              </a:ext>
            </a:extLst>
          </p:cNvPr>
          <p:cNvPicPr>
            <a:picLocks noChangeAspect="1"/>
          </p:cNvPicPr>
          <p:nvPr/>
        </p:nvPicPr>
        <p:blipFill rotWithShape="1">
          <a:blip r:embed="rId2">
            <a:extLst>
              <a:ext uri="{28A0092B-C50C-407E-A947-70E740481C1C}">
                <a14:useLocalDpi xmlns:a14="http://schemas.microsoft.com/office/drawing/2010/main" val="0"/>
              </a:ext>
            </a:extLst>
          </a:blip>
          <a:srcRect t="30432" b="27773"/>
          <a:stretch/>
        </p:blipFill>
        <p:spPr>
          <a:xfrm>
            <a:off x="0" y="-1"/>
            <a:ext cx="9144000" cy="5143501"/>
          </a:xfrm>
          <a:prstGeom prst="rect">
            <a:avLst/>
          </a:prstGeom>
        </p:spPr>
      </p:pic>
      <p:sp>
        <p:nvSpPr>
          <p:cNvPr id="10" name="Suunnikas 9">
            <a:extLst>
              <a:ext uri="{FF2B5EF4-FFF2-40B4-BE49-F238E27FC236}">
                <a16:creationId xmlns:a16="http://schemas.microsoft.com/office/drawing/2014/main" id="{F5704B11-2F25-1540-80C9-D2D71B647030}"/>
              </a:ext>
            </a:extLst>
          </p:cNvPr>
          <p:cNvSpPr/>
          <p:nvPr/>
        </p:nvSpPr>
        <p:spPr>
          <a:xfrm>
            <a:off x="-749959" y="3557588"/>
            <a:ext cx="5940524" cy="1148883"/>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Koripallon monitoimimies Pentti Salmen valmentama Helsingin Kisa-Toverit vastaa kaikkien aikojen parhaasta seurajoukkueiden menestyksestä eurokentillä. HKT raivaa tiensä maanosamme ykköskilpailussa, mestarijoukkueiden Euroopan cupissa, tiensä kahdeksan joukkoon. </a:t>
            </a:r>
          </a:p>
        </p:txBody>
      </p:sp>
      <p:sp>
        <p:nvSpPr>
          <p:cNvPr id="11" name="Suunnikas 10">
            <a:extLst>
              <a:ext uri="{FF2B5EF4-FFF2-40B4-BE49-F238E27FC236}">
                <a16:creationId xmlns:a16="http://schemas.microsoft.com/office/drawing/2014/main" id="{3C419484-FFB3-C44B-9704-36ECA6213A02}"/>
              </a:ext>
            </a:extLst>
          </p:cNvPr>
          <p:cNvSpPr/>
          <p:nvPr/>
        </p:nvSpPr>
        <p:spPr>
          <a:xfrm>
            <a:off x="-423058" y="3084823"/>
            <a:ext cx="5734646"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1963-64 – HKT:N EUROOPAN VALLOITUS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79749288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lattia, valokuva, poseeraaminen&#10;&#10;Kuvaus luotu automaattisesti">
            <a:extLst>
              <a:ext uri="{FF2B5EF4-FFF2-40B4-BE49-F238E27FC236}">
                <a16:creationId xmlns:a16="http://schemas.microsoft.com/office/drawing/2014/main" id="{3046BDE9-B0EA-7D4E-B8FC-984C90DDB3F2}"/>
              </a:ext>
            </a:extLst>
          </p:cNvPr>
          <p:cNvPicPr>
            <a:picLocks noChangeAspect="1"/>
          </p:cNvPicPr>
          <p:nvPr/>
        </p:nvPicPr>
        <p:blipFill rotWithShape="1">
          <a:blip r:embed="rId2">
            <a:extLst>
              <a:ext uri="{28A0092B-C50C-407E-A947-70E740481C1C}">
                <a14:useLocalDpi xmlns:a14="http://schemas.microsoft.com/office/drawing/2010/main" val="0"/>
              </a:ext>
            </a:extLst>
          </a:blip>
          <a:srcRect b="26572"/>
          <a:stretch/>
        </p:blipFill>
        <p:spPr>
          <a:xfrm>
            <a:off x="0" y="-1"/>
            <a:ext cx="9144000" cy="5143501"/>
          </a:xfrm>
          <a:prstGeom prst="rect">
            <a:avLst/>
          </a:prstGeom>
        </p:spPr>
      </p:pic>
      <p:sp>
        <p:nvSpPr>
          <p:cNvPr id="10" name="Suunnikas 9">
            <a:extLst>
              <a:ext uri="{FF2B5EF4-FFF2-40B4-BE49-F238E27FC236}">
                <a16:creationId xmlns:a16="http://schemas.microsoft.com/office/drawing/2014/main" id="{F5704B11-2F25-1540-80C9-D2D71B647030}"/>
              </a:ext>
            </a:extLst>
          </p:cNvPr>
          <p:cNvSpPr/>
          <p:nvPr/>
        </p:nvSpPr>
        <p:spPr>
          <a:xfrm>
            <a:off x="-749960" y="3557588"/>
            <a:ext cx="5439946" cy="1299547"/>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0" rIns="0" rtlCol="0" anchor="t" anchorCtr="0"/>
          <a:lstStyle/>
          <a:p>
            <a:r>
              <a:rPr lang="fi-FI" sz="1100" dirty="0">
                <a:latin typeface="Calibri" panose="020F0502020204030204" pitchFamily="34" charset="0"/>
                <a:cs typeface="Calibri" panose="020F0502020204030204" pitchFamily="34" charset="0"/>
              </a:rPr>
              <a:t>Suomen maajoukkueen historian kovin saavutus on selviytyä läpi kovan karsinnan Tokion olympialaisiin. Kalevi Tuomisen valmentama Suomi voittaa karsinnoissa seitsemän ensimmäistä peliään ja selvittää tiensä turnausfinaaliin puhtaalla pelillä voittamalla muun muassa Kreikan, Saksan, Bulgarian. Joukkueen tähtenä loistaa korikuningas Kari </a:t>
            </a:r>
            <a:r>
              <a:rPr lang="fi-FI" sz="1100" dirty="0" err="1">
                <a:latin typeface="Calibri" panose="020F0502020204030204" pitchFamily="34" charset="0"/>
                <a:cs typeface="Calibri" panose="020F0502020204030204" pitchFamily="34" charset="0"/>
              </a:rPr>
              <a:t>Liimo</a:t>
            </a:r>
            <a:r>
              <a:rPr lang="fi-FI" sz="1100" dirty="0">
                <a:latin typeface="Calibri" panose="020F0502020204030204" pitchFamily="34" charset="0"/>
                <a:cs typeface="Calibri" panose="020F0502020204030204" pitchFamily="34" charset="0"/>
              </a:rPr>
              <a:t> (5). </a:t>
            </a:r>
          </a:p>
        </p:txBody>
      </p:sp>
      <p:sp>
        <p:nvSpPr>
          <p:cNvPr id="11" name="Suunnikas 10">
            <a:extLst>
              <a:ext uri="{FF2B5EF4-FFF2-40B4-BE49-F238E27FC236}">
                <a16:creationId xmlns:a16="http://schemas.microsoft.com/office/drawing/2014/main" id="{3C419484-FFB3-C44B-9704-36ECA6213A02}"/>
              </a:ext>
            </a:extLst>
          </p:cNvPr>
          <p:cNvSpPr/>
          <p:nvPr/>
        </p:nvSpPr>
        <p:spPr>
          <a:xfrm>
            <a:off x="-423059" y="3084823"/>
            <a:ext cx="5231033"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0" rIns="0" bIns="36000" rtlCol="0" anchor="b"/>
          <a:lstStyle/>
          <a:p>
            <a:r>
              <a:rPr lang="fi-FI" sz="2000" b="1" dirty="0">
                <a:latin typeface="Calibri" panose="020F0502020204030204" pitchFamily="34" charset="0"/>
                <a:cs typeface="Calibri" panose="020F0502020204030204" pitchFamily="34" charset="0"/>
              </a:rPr>
              <a:t>1964 | UNELMAT TÄYTTYVÄT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242479904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henkilö, urheilu, ulko, maa&#10;&#10;Kuvaus luotu automaattisesti">
            <a:extLst>
              <a:ext uri="{FF2B5EF4-FFF2-40B4-BE49-F238E27FC236}">
                <a16:creationId xmlns:a16="http://schemas.microsoft.com/office/drawing/2014/main" id="{6E4FB125-764A-544A-A480-CA5C37AA9E6D}"/>
              </a:ext>
            </a:extLst>
          </p:cNvPr>
          <p:cNvPicPr>
            <a:picLocks noChangeAspect="1"/>
          </p:cNvPicPr>
          <p:nvPr/>
        </p:nvPicPr>
        <p:blipFill rotWithShape="1">
          <a:blip r:embed="rId2">
            <a:extLst>
              <a:ext uri="{28A0092B-C50C-407E-A947-70E740481C1C}">
                <a14:useLocalDpi xmlns:a14="http://schemas.microsoft.com/office/drawing/2010/main" val="0"/>
              </a:ext>
            </a:extLst>
          </a:blip>
          <a:srcRect t="12404" b="41653"/>
          <a:stretch/>
        </p:blipFill>
        <p:spPr>
          <a:xfrm>
            <a:off x="0" y="-9011"/>
            <a:ext cx="9144000" cy="5152511"/>
          </a:xfrm>
          <a:prstGeom prst="rect">
            <a:avLst/>
          </a:prstGeom>
        </p:spPr>
      </p:pic>
      <p:sp>
        <p:nvSpPr>
          <p:cNvPr id="10" name="Suunnikas 9">
            <a:extLst>
              <a:ext uri="{FF2B5EF4-FFF2-40B4-BE49-F238E27FC236}">
                <a16:creationId xmlns:a16="http://schemas.microsoft.com/office/drawing/2014/main" id="{F5704B11-2F25-1540-80C9-D2D71B647030}"/>
              </a:ext>
            </a:extLst>
          </p:cNvPr>
          <p:cNvSpPr/>
          <p:nvPr/>
        </p:nvSpPr>
        <p:spPr>
          <a:xfrm>
            <a:off x="4048318" y="3557588"/>
            <a:ext cx="5547966" cy="1319212"/>
          </a:xfrm>
          <a:prstGeom prst="parallelogram">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0" rIns="36000" rtlCol="0" anchor="t" anchorCtr="0"/>
          <a:lstStyle/>
          <a:p>
            <a:r>
              <a:rPr lang="fi-FI" sz="1100" dirty="0">
                <a:latin typeface="Calibri" panose="020F0502020204030204" pitchFamily="34" charset="0"/>
                <a:cs typeface="Calibri" panose="020F0502020204030204" pitchFamily="34" charset="0"/>
              </a:rPr>
              <a:t>Jorma Pilkevaaran ja Kari </a:t>
            </a:r>
            <a:r>
              <a:rPr lang="fi-FI" sz="1100" dirty="0" err="1">
                <a:latin typeface="Calibri" panose="020F0502020204030204" pitchFamily="34" charset="0"/>
                <a:cs typeface="Calibri" panose="020F0502020204030204" pitchFamily="34" charset="0"/>
              </a:rPr>
              <a:t>Liimon</a:t>
            </a:r>
            <a:r>
              <a:rPr lang="fi-FI" sz="1100" dirty="0">
                <a:latin typeface="Calibri" panose="020F0502020204030204" pitchFamily="34" charset="0"/>
                <a:cs typeface="Calibri" panose="020F0502020204030204" pitchFamily="34" charset="0"/>
              </a:rPr>
              <a:t> tähdittämä Suomi taistelee kotiyleisönsä edessä historian parhaaseen EM-saavutukseen. Helsingissä ja Tampereella pidetyt EM-kilpailut ovat myös järjestelyorganisaatiolle menestys. Kansainvälinen koripalloliitto luonnehtii kisoja sanoilla ”ensimmäiset modernit EM-kilpailut, </a:t>
            </a:r>
            <a:br>
              <a:rPr lang="fi-FI" sz="1100" dirty="0">
                <a:latin typeface="Calibri" panose="020F0502020204030204" pitchFamily="34" charset="0"/>
                <a:cs typeface="Calibri" panose="020F0502020204030204" pitchFamily="34" charset="0"/>
              </a:rPr>
            </a:br>
            <a:r>
              <a:rPr lang="fi-FI" sz="1100" dirty="0">
                <a:latin typeface="Calibri" panose="020F0502020204030204" pitchFamily="34" charset="0"/>
                <a:cs typeface="Calibri" panose="020F0502020204030204" pitchFamily="34" charset="0"/>
              </a:rPr>
              <a:t>joiden järjestelyt asettivat nykypäivän standardeja”. </a:t>
            </a:r>
          </a:p>
        </p:txBody>
      </p:sp>
      <p:sp>
        <p:nvSpPr>
          <p:cNvPr id="11" name="Suunnikas 10">
            <a:extLst>
              <a:ext uri="{FF2B5EF4-FFF2-40B4-BE49-F238E27FC236}">
                <a16:creationId xmlns:a16="http://schemas.microsoft.com/office/drawing/2014/main" id="{3C419484-FFB3-C44B-9704-36ECA6213A02}"/>
              </a:ext>
            </a:extLst>
          </p:cNvPr>
          <p:cNvSpPr/>
          <p:nvPr/>
        </p:nvSpPr>
        <p:spPr>
          <a:xfrm>
            <a:off x="4382478" y="3084823"/>
            <a:ext cx="5339189" cy="472765"/>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i-FI" sz="2000" b="1" dirty="0">
                <a:solidFill>
                  <a:schemeClr val="bg1"/>
                </a:solidFill>
                <a:latin typeface="Calibri" panose="020F0502020204030204" pitchFamily="34" charset="0"/>
                <a:cs typeface="Calibri" panose="020F0502020204030204" pitchFamily="34" charset="0"/>
              </a:rPr>
              <a:t>1967</a:t>
            </a:r>
            <a:r>
              <a:rPr lang="fi-FI" sz="2000" b="1" dirty="0">
                <a:latin typeface="Calibri" panose="020F0502020204030204" pitchFamily="34" charset="0"/>
                <a:cs typeface="Calibri" panose="020F0502020204030204" pitchFamily="34" charset="0"/>
              </a:rPr>
              <a:t> | EM-KOTIKISOISSA KUUDENSIA </a:t>
            </a:r>
            <a:endParaRPr lang="fi-FI" sz="2400" b="1" dirty="0">
              <a:solidFill>
                <a:schemeClr val="bg1"/>
              </a:solidFill>
              <a:latin typeface="Calibri" panose="020F0502020204030204" pitchFamily="34" charset="0"/>
              <a:ea typeface="Khand Semibold" charset="0"/>
              <a:cs typeface="Calibri" panose="020F0502020204030204" pitchFamily="34" charset="0"/>
            </a:endParaRPr>
          </a:p>
        </p:txBody>
      </p:sp>
    </p:spTree>
    <p:extLst>
      <p:ext uri="{BB962C8B-B14F-4D97-AF65-F5344CB8AC3E}">
        <p14:creationId xmlns:p14="http://schemas.microsoft.com/office/powerpoint/2010/main" val="422148278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1"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Metsä">
  <a:themeElements>
    <a:clrScheme name="Custom 3">
      <a:dk1>
        <a:srgbClr val="F26421"/>
      </a:dk1>
      <a:lt1>
        <a:srgbClr val="FEFFFF"/>
      </a:lt1>
      <a:dk2>
        <a:srgbClr val="000000"/>
      </a:dk2>
      <a:lt2>
        <a:srgbClr val="00335F"/>
      </a:lt2>
      <a:accent1>
        <a:srgbClr val="003767"/>
      </a:accent1>
      <a:accent2>
        <a:srgbClr val="F26421"/>
      </a:accent2>
      <a:accent3>
        <a:srgbClr val="FDB813"/>
      </a:accent3>
      <a:accent4>
        <a:srgbClr val="001640"/>
      </a:accent4>
      <a:accent5>
        <a:srgbClr val="B7B9BB"/>
      </a:accent5>
      <a:accent6>
        <a:srgbClr val="DFE1E1"/>
      </a:accent6>
      <a:hlink>
        <a:srgbClr val="00305F"/>
      </a:hlink>
      <a:folHlink>
        <a:srgbClr val="F58220"/>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tx1"/>
          </a:solidFill>
        </a:ln>
      </a:spPr>
      <a:bodyPr vert="horz" lIns="36000" tIns="36000" rIns="36000" bIns="36000" rtlCol="0" anchor="t" anchorCtr="0">
        <a:noAutofit/>
      </a:bodyPr>
      <a:lstStyle>
        <a:defPPr marL="0" indent="0">
          <a:buNone/>
          <a:defRPr sz="1050" b="1" dirty="0" smtClean="0">
            <a:solidFill>
              <a:schemeClr val="tx1"/>
            </a:solidFill>
            <a:latin typeface="Khand Semibold" charset="0"/>
            <a:ea typeface="Khand Semibold" charset="0"/>
            <a:cs typeface="Khand Semibold" charset="0"/>
          </a:defRPr>
        </a:defPPr>
      </a:lstStyle>
    </a:txDef>
  </a:objectDefaults>
  <a:extraClrSchemeLst/>
</a:theme>
</file>

<file path=ppt/theme/theme2.xml><?xml version="1.0" encoding="utf-8"?>
<a:theme xmlns:a="http://schemas.openxmlformats.org/drawingml/2006/main" name="Office Theme">
  <a:themeElements>
    <a:clrScheme name="Metsä">
      <a:dk1>
        <a:srgbClr val="363534"/>
      </a:dk1>
      <a:lt1>
        <a:sysClr val="window" lastClr="FFFFFF"/>
      </a:lt1>
      <a:dk2>
        <a:srgbClr val="363534"/>
      </a:dk2>
      <a:lt2>
        <a:srgbClr val="E6E6E6"/>
      </a:lt2>
      <a:accent1>
        <a:srgbClr val="8FD400"/>
      </a:accent1>
      <a:accent2>
        <a:srgbClr val="505050"/>
      </a:accent2>
      <a:accent3>
        <a:srgbClr val="B1B0AF"/>
      </a:accent3>
      <a:accent4>
        <a:srgbClr val="7CA295"/>
      </a:accent4>
      <a:accent5>
        <a:srgbClr val="DFDF00"/>
      </a:accent5>
      <a:accent6>
        <a:srgbClr val="002F5F"/>
      </a:accent6>
      <a:hlink>
        <a:srgbClr val="8FD400"/>
      </a:hlink>
      <a:folHlink>
        <a:srgbClr val="66829F"/>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etsä">
      <a:dk1>
        <a:srgbClr val="363534"/>
      </a:dk1>
      <a:lt1>
        <a:sysClr val="window" lastClr="FFFFFF"/>
      </a:lt1>
      <a:dk2>
        <a:srgbClr val="363534"/>
      </a:dk2>
      <a:lt2>
        <a:srgbClr val="E6E6E6"/>
      </a:lt2>
      <a:accent1>
        <a:srgbClr val="8FD400"/>
      </a:accent1>
      <a:accent2>
        <a:srgbClr val="505050"/>
      </a:accent2>
      <a:accent3>
        <a:srgbClr val="B1B0AF"/>
      </a:accent3>
      <a:accent4>
        <a:srgbClr val="7CA295"/>
      </a:accent4>
      <a:accent5>
        <a:srgbClr val="DFDF00"/>
      </a:accent5>
      <a:accent6>
        <a:srgbClr val="002F5F"/>
      </a:accent6>
      <a:hlink>
        <a:srgbClr val="8FD400"/>
      </a:hlink>
      <a:folHlink>
        <a:srgbClr val="66829F"/>
      </a:folHlink>
    </a:clrScheme>
    <a:fontScheme name="Metsä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499AA5290DB4146B5E1FAF518685749" ma:contentTypeVersion="7" ma:contentTypeDescription="Luo uusi asiakirja." ma:contentTypeScope="" ma:versionID="d0dfe83e55322d7d3678dc73af24de13">
  <xsd:schema xmlns:xsd="http://www.w3.org/2001/XMLSchema" xmlns:xs="http://www.w3.org/2001/XMLSchema" xmlns:p="http://schemas.microsoft.com/office/2006/metadata/properties" xmlns:ns2="c4bdaa98-9a71-44c2-aaa5-313f310e1ade" targetNamespace="http://schemas.microsoft.com/office/2006/metadata/properties" ma:root="true" ma:fieldsID="c52702a345bcc992e9baf15d1056b907" ns2:_="">
    <xsd:import namespace="c4bdaa98-9a71-44c2-aaa5-313f310e1ad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daa98-9a71-44c2-aaa5-313f310e1a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93BE4F-25A4-4D57-A082-025FADBB5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daa98-9a71-44c2-aaa5-313f310e1a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19C64A-E2F2-4370-BA8B-10ED41BC1D6B}">
  <ds:schemaRefs>
    <ds:schemaRef ds:uri="http://schemas.openxmlformats.org/package/2006/metadata/core-properties"/>
    <ds:schemaRef ds:uri="http://schemas.microsoft.com/office/2006/documentManagement/types"/>
    <ds:schemaRef ds:uri="c4bdaa98-9a71-44c2-aaa5-313f310e1ade"/>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74EE749-3EF4-49FE-9FF5-B6AD42C063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metsa_sample_long</Template>
  <TotalTime>7299</TotalTime>
  <Words>1415</Words>
  <Application>Microsoft Office PowerPoint</Application>
  <PresentationFormat>Näytössä katseltava esitys (16:9)</PresentationFormat>
  <Paragraphs>57</Paragraphs>
  <Slides>30</Slides>
  <Notes>0</Notes>
  <HiddenSlides>0</HiddenSlides>
  <MMClips>0</MMClips>
  <ScaleCrop>false</ScaleCrop>
  <HeadingPairs>
    <vt:vector size="4" baseType="variant">
      <vt:variant>
        <vt:lpstr>Teema</vt:lpstr>
      </vt:variant>
      <vt:variant>
        <vt:i4>1</vt:i4>
      </vt:variant>
      <vt:variant>
        <vt:lpstr>Dian otsikot</vt:lpstr>
      </vt:variant>
      <vt:variant>
        <vt:i4>30</vt:i4>
      </vt:variant>
    </vt:vector>
  </HeadingPairs>
  <TitlesOfParts>
    <vt:vector size="31" baseType="lpstr">
      <vt:lpstr>Metsä</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title slide for the presentation</dc:title>
  <dc:creator>Ian Nguyen</dc:creator>
  <cp:lastModifiedBy>Henri Inki</cp:lastModifiedBy>
  <cp:revision>63</cp:revision>
  <cp:lastPrinted>2017-05-16T11:48:09Z</cp:lastPrinted>
  <dcterms:created xsi:type="dcterms:W3CDTF">2015-11-02T12:58:59Z</dcterms:created>
  <dcterms:modified xsi:type="dcterms:W3CDTF">2026-06-05T11:25:41Z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0x0101005499AA5290DB4146B5E1FAF518685749</vt:lpwstr>
  </property>
</Properties>
</file>